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5" r:id="rId1"/>
  </p:sldMasterIdLst>
  <p:notesMasterIdLst>
    <p:notesMasterId r:id="rId13"/>
  </p:notesMasterIdLst>
  <p:handoutMasterIdLst>
    <p:handoutMasterId r:id="rId14"/>
  </p:handoutMasterIdLst>
  <p:sldIdLst>
    <p:sldId id="257" r:id="rId2"/>
    <p:sldId id="282" r:id="rId3"/>
    <p:sldId id="292" r:id="rId4"/>
    <p:sldId id="283" r:id="rId5"/>
    <p:sldId id="284" r:id="rId6"/>
    <p:sldId id="285" r:id="rId7"/>
    <p:sldId id="286" r:id="rId8"/>
    <p:sldId id="287" r:id="rId9"/>
    <p:sldId id="288" r:id="rId10"/>
    <p:sldId id="289" r:id="rId11"/>
    <p:sldId id="290" r:id="rId12"/>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64"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8658" name="Rectangle 2">
            <a:extLst>
              <a:ext uri="{FF2B5EF4-FFF2-40B4-BE49-F238E27FC236}">
                <a16:creationId xmlns:a16="http://schemas.microsoft.com/office/drawing/2014/main" id="{8E49F00E-13BB-4DBB-99DF-742FAF3CA9CF}"/>
              </a:ext>
            </a:extLst>
          </p:cNvPr>
          <p:cNvSpPr>
            <a:spLocks noGrp="1" noChangeArrowheads="1"/>
          </p:cNvSpPr>
          <p:nvPr>
            <p:ph type="hdr" sz="quarter"/>
          </p:nvPr>
        </p:nvSpPr>
        <p:spPr bwMode="auto">
          <a:xfrm>
            <a:off x="0" y="0"/>
            <a:ext cx="3169920" cy="480388"/>
          </a:xfrm>
          <a:prstGeom prst="rect">
            <a:avLst/>
          </a:prstGeom>
          <a:noFill/>
          <a:ln>
            <a:noFill/>
          </a:ln>
          <a:effectLst/>
        </p:spPr>
        <p:txBody>
          <a:bodyPr vert="horz" wrap="square" lIns="95747" tIns="47873" rIns="95747" bIns="47873" numCol="1" anchor="t" anchorCtr="0" compatLnSpc="1">
            <a:prstTxWarp prst="textNoShape">
              <a:avLst/>
            </a:prstTxWarp>
          </a:bodyPr>
          <a:lstStyle>
            <a:lvl1pPr eaLnBrk="1" hangingPunct="1">
              <a:defRPr sz="1300">
                <a:latin typeface="Arial" panose="020B0604020202020204" pitchFamily="34" charset="0"/>
              </a:defRPr>
            </a:lvl1pPr>
          </a:lstStyle>
          <a:p>
            <a:pPr>
              <a:defRPr/>
            </a:pPr>
            <a:endParaRPr lang="en-US" altLang="en-US" sz="1000"/>
          </a:p>
        </p:txBody>
      </p:sp>
      <p:sp>
        <p:nvSpPr>
          <p:cNvPr id="198659" name="Rectangle 3">
            <a:extLst>
              <a:ext uri="{FF2B5EF4-FFF2-40B4-BE49-F238E27FC236}">
                <a16:creationId xmlns:a16="http://schemas.microsoft.com/office/drawing/2014/main" id="{968E974B-94E5-4BE5-BA7B-70A95C38718B}"/>
              </a:ext>
            </a:extLst>
          </p:cNvPr>
          <p:cNvSpPr>
            <a:spLocks noGrp="1" noChangeArrowheads="1"/>
          </p:cNvSpPr>
          <p:nvPr>
            <p:ph type="dt" sz="quarter" idx="1"/>
          </p:nvPr>
        </p:nvSpPr>
        <p:spPr bwMode="auto">
          <a:xfrm>
            <a:off x="4143587" y="0"/>
            <a:ext cx="3169920" cy="480388"/>
          </a:xfrm>
          <a:prstGeom prst="rect">
            <a:avLst/>
          </a:prstGeom>
          <a:noFill/>
          <a:ln>
            <a:noFill/>
          </a:ln>
          <a:effectLst/>
        </p:spPr>
        <p:txBody>
          <a:bodyPr vert="horz" wrap="square" lIns="95747" tIns="47873" rIns="95747" bIns="47873" numCol="1" anchor="t" anchorCtr="0" compatLnSpc="1">
            <a:prstTxWarp prst="textNoShape">
              <a:avLst/>
            </a:prstTxWarp>
          </a:bodyPr>
          <a:lstStyle>
            <a:lvl1pPr algn="r" eaLnBrk="1" hangingPunct="1">
              <a:defRPr sz="1300">
                <a:latin typeface="Arial" panose="020B0604020202020204" pitchFamily="34" charset="0"/>
              </a:defRPr>
            </a:lvl1pPr>
          </a:lstStyle>
          <a:p>
            <a:pPr>
              <a:defRPr/>
            </a:pPr>
            <a:r>
              <a:rPr lang="en-US" altLang="en-US" sz="1000"/>
              <a:t>10/3/2021 am</a:t>
            </a:r>
          </a:p>
        </p:txBody>
      </p:sp>
      <p:sp>
        <p:nvSpPr>
          <p:cNvPr id="198660" name="Rectangle 4">
            <a:extLst>
              <a:ext uri="{FF2B5EF4-FFF2-40B4-BE49-F238E27FC236}">
                <a16:creationId xmlns:a16="http://schemas.microsoft.com/office/drawing/2014/main" id="{C74CF98B-8976-46F5-8596-BAAE7B027D87}"/>
              </a:ext>
            </a:extLst>
          </p:cNvPr>
          <p:cNvSpPr>
            <a:spLocks noGrp="1" noChangeArrowheads="1"/>
          </p:cNvSpPr>
          <p:nvPr>
            <p:ph type="ftr" sz="quarter" idx="2"/>
          </p:nvPr>
        </p:nvSpPr>
        <p:spPr bwMode="auto">
          <a:xfrm>
            <a:off x="0" y="9119173"/>
            <a:ext cx="3169920" cy="480388"/>
          </a:xfrm>
          <a:prstGeom prst="rect">
            <a:avLst/>
          </a:prstGeom>
          <a:noFill/>
          <a:ln>
            <a:noFill/>
          </a:ln>
          <a:effectLst/>
        </p:spPr>
        <p:txBody>
          <a:bodyPr vert="horz" wrap="square" lIns="95747" tIns="47873" rIns="95747" bIns="47873" numCol="1" anchor="b" anchorCtr="0" compatLnSpc="1">
            <a:prstTxWarp prst="textNoShape">
              <a:avLst/>
            </a:prstTxWarp>
          </a:bodyPr>
          <a:lstStyle>
            <a:lvl1pPr eaLnBrk="1" hangingPunct="1">
              <a:defRPr sz="1300">
                <a:latin typeface="Arial" panose="020B0604020202020204" pitchFamily="34" charset="0"/>
              </a:defRPr>
            </a:lvl1pPr>
          </a:lstStyle>
          <a:p>
            <a:pPr>
              <a:defRPr/>
            </a:pPr>
            <a:r>
              <a:rPr lang="en-US" altLang="en-US" sz="1000"/>
              <a:t>Randy Childs</a:t>
            </a:r>
          </a:p>
        </p:txBody>
      </p:sp>
      <p:sp>
        <p:nvSpPr>
          <p:cNvPr id="198661" name="Rectangle 5">
            <a:extLst>
              <a:ext uri="{FF2B5EF4-FFF2-40B4-BE49-F238E27FC236}">
                <a16:creationId xmlns:a16="http://schemas.microsoft.com/office/drawing/2014/main" id="{108D906C-858A-42B5-9F6A-A124C6A16213}"/>
              </a:ext>
            </a:extLst>
          </p:cNvPr>
          <p:cNvSpPr>
            <a:spLocks noGrp="1" noChangeArrowheads="1"/>
          </p:cNvSpPr>
          <p:nvPr>
            <p:ph type="sldNum" sz="quarter" idx="3"/>
          </p:nvPr>
        </p:nvSpPr>
        <p:spPr bwMode="auto">
          <a:xfrm>
            <a:off x="4143587" y="9119173"/>
            <a:ext cx="3169920" cy="480388"/>
          </a:xfrm>
          <a:prstGeom prst="rect">
            <a:avLst/>
          </a:prstGeom>
          <a:noFill/>
          <a:ln>
            <a:noFill/>
          </a:ln>
          <a:effectLst/>
        </p:spPr>
        <p:txBody>
          <a:bodyPr vert="horz" wrap="square" lIns="95747" tIns="47873" rIns="95747" bIns="47873" numCol="1" anchor="b" anchorCtr="0" compatLnSpc="1">
            <a:prstTxWarp prst="textNoShape">
              <a:avLst/>
            </a:prstTxWarp>
          </a:bodyPr>
          <a:lstStyle>
            <a:lvl1pPr algn="r" eaLnBrk="1" hangingPunct="1">
              <a:defRPr sz="1300">
                <a:latin typeface="Arial" panose="020B0604020202020204" pitchFamily="34" charset="0"/>
              </a:defRPr>
            </a:lvl1pPr>
          </a:lstStyle>
          <a:p>
            <a:pPr>
              <a:defRPr/>
            </a:pPr>
            <a:fld id="{6E8989AF-7A29-4280-8595-97620FCC6FD3}" type="slidenum">
              <a:rPr lang="en-US" altLang="en-US" sz="1000"/>
              <a:pPr>
                <a:defRPr/>
              </a:pPr>
              <a:t>‹#›</a:t>
            </a:fld>
            <a:endParaRPr lang="en-US" alt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1CF0CB1-BB59-48E1-B918-8E227E3328AA}"/>
              </a:ext>
            </a:extLst>
          </p:cNvPr>
          <p:cNvSpPr>
            <a:spLocks noGrp="1"/>
          </p:cNvSpPr>
          <p:nvPr>
            <p:ph type="hdr" sz="quarter"/>
          </p:nvPr>
        </p:nvSpPr>
        <p:spPr>
          <a:xfrm>
            <a:off x="0" y="1"/>
            <a:ext cx="3169920" cy="482027"/>
          </a:xfrm>
          <a:prstGeom prst="rect">
            <a:avLst/>
          </a:prstGeom>
        </p:spPr>
        <p:txBody>
          <a:bodyPr vert="horz" lIns="95747" tIns="47873" rIns="95747" bIns="47873" rtlCol="0"/>
          <a:lstStyle>
            <a:lvl1pPr algn="l">
              <a:defRPr sz="1300"/>
            </a:lvl1pPr>
          </a:lstStyle>
          <a:p>
            <a:pPr>
              <a:defRPr/>
            </a:pPr>
            <a:endParaRPr lang="en-US"/>
          </a:p>
        </p:txBody>
      </p:sp>
      <p:sp>
        <p:nvSpPr>
          <p:cNvPr id="3" name="Date Placeholder 2">
            <a:extLst>
              <a:ext uri="{FF2B5EF4-FFF2-40B4-BE49-F238E27FC236}">
                <a16:creationId xmlns:a16="http://schemas.microsoft.com/office/drawing/2014/main" id="{D7B935F8-7F40-496E-9237-527BD0235139}"/>
              </a:ext>
            </a:extLst>
          </p:cNvPr>
          <p:cNvSpPr>
            <a:spLocks noGrp="1"/>
          </p:cNvSpPr>
          <p:nvPr>
            <p:ph type="dt" idx="1"/>
          </p:nvPr>
        </p:nvSpPr>
        <p:spPr>
          <a:xfrm>
            <a:off x="4143587" y="1"/>
            <a:ext cx="3169920" cy="482027"/>
          </a:xfrm>
          <a:prstGeom prst="rect">
            <a:avLst/>
          </a:prstGeom>
        </p:spPr>
        <p:txBody>
          <a:bodyPr vert="horz" lIns="95747" tIns="47873" rIns="95747" bIns="47873" rtlCol="0"/>
          <a:lstStyle>
            <a:lvl1pPr algn="r">
              <a:defRPr sz="1300"/>
            </a:lvl1pPr>
          </a:lstStyle>
          <a:p>
            <a:pPr>
              <a:defRPr/>
            </a:pPr>
            <a:r>
              <a:rPr lang="en-US"/>
              <a:t>10/3/2021 am</a:t>
            </a:r>
          </a:p>
        </p:txBody>
      </p:sp>
      <p:sp>
        <p:nvSpPr>
          <p:cNvPr id="4" name="Slide Image Placeholder 3">
            <a:extLst>
              <a:ext uri="{FF2B5EF4-FFF2-40B4-BE49-F238E27FC236}">
                <a16:creationId xmlns:a16="http://schemas.microsoft.com/office/drawing/2014/main" id="{1B5C4D97-D4A8-4BA0-9C58-2438AE84E01D}"/>
              </a:ext>
            </a:extLst>
          </p:cNvPr>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5747" tIns="47873" rIns="95747" bIns="47873" rtlCol="0" anchor="ctr"/>
          <a:lstStyle/>
          <a:p>
            <a:pPr lvl="0"/>
            <a:endParaRPr lang="en-US" noProof="0"/>
          </a:p>
        </p:txBody>
      </p:sp>
      <p:sp>
        <p:nvSpPr>
          <p:cNvPr id="5" name="Notes Placeholder 4">
            <a:extLst>
              <a:ext uri="{FF2B5EF4-FFF2-40B4-BE49-F238E27FC236}">
                <a16:creationId xmlns:a16="http://schemas.microsoft.com/office/drawing/2014/main" id="{231B39EF-7C0A-47EE-89C7-0575DDF93D06}"/>
              </a:ext>
            </a:extLst>
          </p:cNvPr>
          <p:cNvSpPr>
            <a:spLocks noGrp="1"/>
          </p:cNvSpPr>
          <p:nvPr>
            <p:ph type="body" sz="quarter" idx="3"/>
          </p:nvPr>
        </p:nvSpPr>
        <p:spPr>
          <a:xfrm>
            <a:off x="731520" y="4620250"/>
            <a:ext cx="5852160" cy="3780800"/>
          </a:xfrm>
          <a:prstGeom prst="rect">
            <a:avLst/>
          </a:prstGeom>
        </p:spPr>
        <p:txBody>
          <a:bodyPr vert="horz" lIns="95747" tIns="47873" rIns="95747" bIns="47873"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B6832DC-4238-466F-8F70-E61AB4B95DFA}"/>
              </a:ext>
            </a:extLst>
          </p:cNvPr>
          <p:cNvSpPr>
            <a:spLocks noGrp="1"/>
          </p:cNvSpPr>
          <p:nvPr>
            <p:ph type="ftr" sz="quarter" idx="4"/>
          </p:nvPr>
        </p:nvSpPr>
        <p:spPr>
          <a:xfrm>
            <a:off x="0" y="9119173"/>
            <a:ext cx="3169920" cy="482027"/>
          </a:xfrm>
          <a:prstGeom prst="rect">
            <a:avLst/>
          </a:prstGeom>
        </p:spPr>
        <p:txBody>
          <a:bodyPr vert="horz" lIns="95747" tIns="47873" rIns="95747" bIns="47873" rtlCol="0" anchor="b"/>
          <a:lstStyle>
            <a:lvl1pPr algn="l">
              <a:defRPr sz="1300"/>
            </a:lvl1pPr>
          </a:lstStyle>
          <a:p>
            <a:pPr>
              <a:defRPr/>
            </a:pPr>
            <a:r>
              <a:rPr lang="en-US"/>
              <a:t>Randy Childs</a:t>
            </a:r>
          </a:p>
        </p:txBody>
      </p:sp>
      <p:sp>
        <p:nvSpPr>
          <p:cNvPr id="7" name="Slide Number Placeholder 6">
            <a:extLst>
              <a:ext uri="{FF2B5EF4-FFF2-40B4-BE49-F238E27FC236}">
                <a16:creationId xmlns:a16="http://schemas.microsoft.com/office/drawing/2014/main" id="{DD4C15DA-3AC6-4930-8196-CF88D2D7D81F}"/>
              </a:ext>
            </a:extLst>
          </p:cNvPr>
          <p:cNvSpPr>
            <a:spLocks noGrp="1"/>
          </p:cNvSpPr>
          <p:nvPr>
            <p:ph type="sldNum" sz="quarter" idx="5"/>
          </p:nvPr>
        </p:nvSpPr>
        <p:spPr>
          <a:xfrm>
            <a:off x="4143587" y="9119173"/>
            <a:ext cx="3169920" cy="482027"/>
          </a:xfrm>
          <a:prstGeom prst="rect">
            <a:avLst/>
          </a:prstGeom>
        </p:spPr>
        <p:txBody>
          <a:bodyPr vert="horz" lIns="95747" tIns="47873" rIns="95747" bIns="47873" rtlCol="0" anchor="b"/>
          <a:lstStyle>
            <a:lvl1pPr algn="r">
              <a:defRPr sz="1300"/>
            </a:lvl1pPr>
          </a:lstStyle>
          <a:p>
            <a:pPr>
              <a:defRPr/>
            </a:pPr>
            <a:fld id="{80754492-A3C4-40AE-986A-E3D0E8E839F1}" type="slidenum">
              <a:rPr lang="en-US"/>
              <a:pPr>
                <a:defRPr/>
              </a:pPr>
              <a:t>‹#›</a:t>
            </a:fld>
            <a:endParaRPr 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EBA57592-68BC-4590-A5E5-7EAB604ECB6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80CE5ADB-1357-48E5-9177-35ACB41AE1B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6388" name="Slide Number Placeholder 3">
            <a:extLst>
              <a:ext uri="{FF2B5EF4-FFF2-40B4-BE49-F238E27FC236}">
                <a16:creationId xmlns:a16="http://schemas.microsoft.com/office/drawing/2014/main" id="{D706C405-46AA-4044-BF22-2BF34CDE354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Verdana" panose="020B0604030504040204" pitchFamily="34" charset="0"/>
              </a:defRPr>
            </a:lvl1pPr>
            <a:lvl2pPr marL="777943" indent="-299209">
              <a:defRPr>
                <a:solidFill>
                  <a:schemeClr val="tx1"/>
                </a:solidFill>
                <a:latin typeface="Verdana" panose="020B0604030504040204" pitchFamily="34" charset="0"/>
              </a:defRPr>
            </a:lvl2pPr>
            <a:lvl3pPr marL="1196835" indent="-239367">
              <a:defRPr>
                <a:solidFill>
                  <a:schemeClr val="tx1"/>
                </a:solidFill>
                <a:latin typeface="Verdana" panose="020B0604030504040204" pitchFamily="34" charset="0"/>
              </a:defRPr>
            </a:lvl3pPr>
            <a:lvl4pPr marL="1675569" indent="-239367">
              <a:defRPr>
                <a:solidFill>
                  <a:schemeClr val="tx1"/>
                </a:solidFill>
                <a:latin typeface="Verdana" panose="020B0604030504040204" pitchFamily="34" charset="0"/>
              </a:defRPr>
            </a:lvl4pPr>
            <a:lvl5pPr marL="2154304" indent="-239367">
              <a:defRPr>
                <a:solidFill>
                  <a:schemeClr val="tx1"/>
                </a:solidFill>
                <a:latin typeface="Verdana" panose="020B0604030504040204" pitchFamily="34" charset="0"/>
              </a:defRPr>
            </a:lvl5pPr>
            <a:lvl6pPr marL="2633038" indent="-239367" eaLnBrk="0" fontAlgn="base" hangingPunct="0">
              <a:spcBef>
                <a:spcPct val="0"/>
              </a:spcBef>
              <a:spcAft>
                <a:spcPct val="0"/>
              </a:spcAft>
              <a:defRPr>
                <a:solidFill>
                  <a:schemeClr val="tx1"/>
                </a:solidFill>
                <a:latin typeface="Verdana" panose="020B0604030504040204" pitchFamily="34" charset="0"/>
              </a:defRPr>
            </a:lvl6pPr>
            <a:lvl7pPr marL="3111772" indent="-239367" eaLnBrk="0" fontAlgn="base" hangingPunct="0">
              <a:spcBef>
                <a:spcPct val="0"/>
              </a:spcBef>
              <a:spcAft>
                <a:spcPct val="0"/>
              </a:spcAft>
              <a:defRPr>
                <a:solidFill>
                  <a:schemeClr val="tx1"/>
                </a:solidFill>
                <a:latin typeface="Verdana" panose="020B0604030504040204" pitchFamily="34" charset="0"/>
              </a:defRPr>
            </a:lvl7pPr>
            <a:lvl8pPr marL="3590506" indent="-239367" eaLnBrk="0" fontAlgn="base" hangingPunct="0">
              <a:spcBef>
                <a:spcPct val="0"/>
              </a:spcBef>
              <a:spcAft>
                <a:spcPct val="0"/>
              </a:spcAft>
              <a:defRPr>
                <a:solidFill>
                  <a:schemeClr val="tx1"/>
                </a:solidFill>
                <a:latin typeface="Verdana" panose="020B0604030504040204" pitchFamily="34" charset="0"/>
              </a:defRPr>
            </a:lvl8pPr>
            <a:lvl9pPr marL="4069240" indent="-239367" eaLnBrk="0" fontAlgn="base" hangingPunct="0">
              <a:spcBef>
                <a:spcPct val="0"/>
              </a:spcBef>
              <a:spcAft>
                <a:spcPct val="0"/>
              </a:spcAft>
              <a:defRPr>
                <a:solidFill>
                  <a:schemeClr val="tx1"/>
                </a:solidFill>
                <a:latin typeface="Verdana" panose="020B0604030504040204" pitchFamily="34" charset="0"/>
              </a:defRPr>
            </a:lvl9pPr>
          </a:lstStyle>
          <a:p>
            <a:fld id="{31415938-1D7F-4DA8-ADAD-C1BF8CE5A9F7}" type="slidenum">
              <a:rPr lang="en-US" altLang="en-US" smtClean="0"/>
              <a:pPr/>
              <a:t>11</a:t>
            </a:fld>
            <a:endParaRPr lang="en-US" altLang="en-US"/>
          </a:p>
        </p:txBody>
      </p:sp>
      <p:sp>
        <p:nvSpPr>
          <p:cNvPr id="2" name="Date Placeholder 1">
            <a:extLst>
              <a:ext uri="{FF2B5EF4-FFF2-40B4-BE49-F238E27FC236}">
                <a16:creationId xmlns:a16="http://schemas.microsoft.com/office/drawing/2014/main" id="{52C3E986-5916-454A-B307-8DDDC8E8BA42}"/>
              </a:ext>
            </a:extLst>
          </p:cNvPr>
          <p:cNvSpPr>
            <a:spLocks noGrp="1"/>
          </p:cNvSpPr>
          <p:nvPr>
            <p:ph type="dt" idx="1"/>
          </p:nvPr>
        </p:nvSpPr>
        <p:spPr/>
        <p:txBody>
          <a:bodyPr/>
          <a:lstStyle/>
          <a:p>
            <a:pPr>
              <a:defRPr/>
            </a:pPr>
            <a:r>
              <a:rPr lang="en-US"/>
              <a:t>10/3/2021 am</a:t>
            </a:r>
          </a:p>
        </p:txBody>
      </p:sp>
      <p:sp>
        <p:nvSpPr>
          <p:cNvPr id="3" name="Footer Placeholder 2">
            <a:extLst>
              <a:ext uri="{FF2B5EF4-FFF2-40B4-BE49-F238E27FC236}">
                <a16:creationId xmlns:a16="http://schemas.microsoft.com/office/drawing/2014/main" id="{4CEF9BD5-5482-4AC7-8701-786EA4C0347C}"/>
              </a:ext>
            </a:extLst>
          </p:cNvPr>
          <p:cNvSpPr>
            <a:spLocks noGrp="1"/>
          </p:cNvSpPr>
          <p:nvPr>
            <p:ph type="ftr" sz="quarter" idx="4"/>
          </p:nvPr>
        </p:nvSpPr>
        <p:spPr/>
        <p:txBody>
          <a:bodyPr/>
          <a:lstStyle/>
          <a:p>
            <a:pPr>
              <a:defRPr/>
            </a:pPr>
            <a:r>
              <a:rPr lang="en-US"/>
              <a:t>Randy Childs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114DE18A-8EB0-4C11-BE22-0A2747772E91}"/>
              </a:ext>
            </a:extLst>
          </p:cNvPr>
          <p:cNvGrpSpPr>
            <a:grpSpLocks/>
          </p:cNvGrpSpPr>
          <p:nvPr/>
        </p:nvGrpSpPr>
        <p:grpSpPr bwMode="auto">
          <a:xfrm>
            <a:off x="-3222625" y="304800"/>
            <a:ext cx="11909425" cy="4724400"/>
            <a:chOff x="-2030" y="192"/>
            <a:chExt cx="7502" cy="2976"/>
          </a:xfrm>
        </p:grpSpPr>
        <p:sp>
          <p:nvSpPr>
            <p:cNvPr id="5" name="Line 3">
              <a:extLst>
                <a:ext uri="{FF2B5EF4-FFF2-40B4-BE49-F238E27FC236}">
                  <a16:creationId xmlns:a16="http://schemas.microsoft.com/office/drawing/2014/main" id="{69FE042A-E942-47AF-AF9C-DDFC87E181AA}"/>
                </a:ext>
              </a:extLst>
            </p:cNvPr>
            <p:cNvSpPr>
              <a:spLocks noChangeShapeType="1"/>
            </p:cNvSpPr>
            <p:nvPr/>
          </p:nvSpPr>
          <p:spPr bwMode="auto">
            <a:xfrm>
              <a:off x="912" y="1584"/>
              <a:ext cx="456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 name="AutoShape 4">
              <a:extLst>
                <a:ext uri="{FF2B5EF4-FFF2-40B4-BE49-F238E27FC236}">
                  <a16:creationId xmlns:a16="http://schemas.microsoft.com/office/drawing/2014/main" id="{3BA748AD-665C-4D40-9357-F366C0E01940}"/>
                </a:ext>
              </a:extLst>
            </p:cNvPr>
            <p:cNvSpPr>
              <a:spLocks noChangeArrowheads="1"/>
            </p:cNvSpPr>
            <p:nvPr/>
          </p:nvSpPr>
          <p:spPr bwMode="auto">
            <a:xfrm>
              <a:off x="-1584" y="864"/>
              <a:ext cx="2304" cy="2304"/>
            </a:xfrm>
            <a:custGeom>
              <a:avLst/>
              <a:gdLst>
                <a:gd name="T0" fmla="*/ 2 w 64000"/>
                <a:gd name="T1" fmla="*/ -1 h 64000"/>
                <a:gd name="T2" fmla="*/ 3 w 64000"/>
                <a:gd name="T3" fmla="*/ 0 h 64000"/>
                <a:gd name="T4" fmla="*/ 2 w 64000"/>
                <a:gd name="T5" fmla="*/ 1 h 64000"/>
                <a:gd name="T6" fmla="*/ 2 w 64000"/>
                <a:gd name="T7" fmla="*/ 1 h 64000"/>
                <a:gd name="T8" fmla="*/ 2 w 64000"/>
                <a:gd name="T9" fmla="*/ 1 h 64000"/>
                <a:gd name="T10" fmla="*/ 2 w 64000"/>
                <a:gd name="T11" fmla="*/ 1 h 64000"/>
                <a:gd name="T12" fmla="*/ 2 w 64000"/>
                <a:gd name="T13" fmla="*/ -1 h 64000"/>
                <a:gd name="T14" fmla="*/ 2 w 64000"/>
                <a:gd name="T15" fmla="*/ -1 h 64000"/>
                <a:gd name="T16" fmla="*/ 2 w 64000"/>
                <a:gd name="T17" fmla="*/ -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44083 w 64000"/>
                <a:gd name="T28" fmla="*/ -29639 h 64000"/>
                <a:gd name="T29" fmla="*/ 44083 w 64000"/>
                <a:gd name="T30" fmla="*/ 29639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7" name="AutoShape 5">
              <a:extLst>
                <a:ext uri="{FF2B5EF4-FFF2-40B4-BE49-F238E27FC236}">
                  <a16:creationId xmlns:a16="http://schemas.microsoft.com/office/drawing/2014/main" id="{1BF1D4A5-6B54-4A2E-8C10-7FD4C72E4F2E}"/>
                </a:ext>
              </a:extLst>
            </p:cNvPr>
            <p:cNvSpPr>
              <a:spLocks noChangeArrowheads="1"/>
            </p:cNvSpPr>
            <p:nvPr/>
          </p:nvSpPr>
          <p:spPr bwMode="auto">
            <a:xfrm>
              <a:off x="-2030" y="192"/>
              <a:ext cx="2544" cy="2544"/>
            </a:xfrm>
            <a:custGeom>
              <a:avLst/>
              <a:gdLst>
                <a:gd name="T0" fmla="*/ 3 w 64000"/>
                <a:gd name="T1" fmla="*/ -2 h 64000"/>
                <a:gd name="T2" fmla="*/ 4 w 64000"/>
                <a:gd name="T3" fmla="*/ 0 h 64000"/>
                <a:gd name="T4" fmla="*/ 3 w 64000"/>
                <a:gd name="T5" fmla="*/ 2 h 64000"/>
                <a:gd name="T6" fmla="*/ 3 w 64000"/>
                <a:gd name="T7" fmla="*/ 2 h 64000"/>
                <a:gd name="T8" fmla="*/ 3 w 64000"/>
                <a:gd name="T9" fmla="*/ 2 h 64000"/>
                <a:gd name="T10" fmla="*/ 3 w 64000"/>
                <a:gd name="T11" fmla="*/ 2 h 64000"/>
                <a:gd name="T12" fmla="*/ 3 w 64000"/>
                <a:gd name="T13" fmla="*/ -2 h 64000"/>
                <a:gd name="T14" fmla="*/ 3 w 64000"/>
                <a:gd name="T15" fmla="*/ -2 h 64000"/>
                <a:gd name="T16" fmla="*/ 3 w 64000"/>
                <a:gd name="T17" fmla="*/ -2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994 w 64000"/>
                <a:gd name="T28" fmla="*/ -25761 h 64000"/>
                <a:gd name="T29" fmla="*/ 50994 w 64000"/>
                <a:gd name="T30" fmla="*/ 25761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sp>
        <p:nvSpPr>
          <p:cNvPr id="351238" name="Rectangle 6"/>
          <p:cNvSpPr>
            <a:spLocks noGrp="1" noChangeArrowheads="1"/>
          </p:cNvSpPr>
          <p:nvPr>
            <p:ph type="ctrTitle"/>
          </p:nvPr>
        </p:nvSpPr>
        <p:spPr>
          <a:xfrm>
            <a:off x="1443038" y="985838"/>
            <a:ext cx="7239000" cy="1444625"/>
          </a:xfrm>
        </p:spPr>
        <p:txBody>
          <a:bodyPr/>
          <a:lstStyle>
            <a:lvl1pPr>
              <a:defRPr sz="4000"/>
            </a:lvl1pPr>
          </a:lstStyle>
          <a:p>
            <a:pPr lvl="0"/>
            <a:r>
              <a:rPr lang="en-US" altLang="en-US" noProof="0"/>
              <a:t>Click to edit Master title style</a:t>
            </a:r>
          </a:p>
        </p:txBody>
      </p:sp>
      <p:sp>
        <p:nvSpPr>
          <p:cNvPr id="351239" name="Rectangle 7"/>
          <p:cNvSpPr>
            <a:spLocks noGrp="1" noChangeArrowheads="1"/>
          </p:cNvSpPr>
          <p:nvPr>
            <p:ph type="subTitle" idx="1"/>
          </p:nvPr>
        </p:nvSpPr>
        <p:spPr>
          <a:xfrm>
            <a:off x="1443038" y="3427413"/>
            <a:ext cx="7239000" cy="1752600"/>
          </a:xfrm>
        </p:spPr>
        <p:txBody>
          <a:bodyPr/>
          <a:lstStyle>
            <a:lvl1pPr marL="0" indent="0">
              <a:buFont typeface="Wingdings" panose="05000000000000000000" pitchFamily="2" charset="2"/>
              <a:buNone/>
              <a:defRPr/>
            </a:lvl1pPr>
          </a:lstStyle>
          <a:p>
            <a:pPr lvl="0"/>
            <a:r>
              <a:rPr lang="en-US" altLang="en-US" noProof="0"/>
              <a:t>Click to edit Master subtitle style</a:t>
            </a:r>
          </a:p>
        </p:txBody>
      </p:sp>
      <p:sp>
        <p:nvSpPr>
          <p:cNvPr id="8" name="Rectangle 8">
            <a:extLst>
              <a:ext uri="{FF2B5EF4-FFF2-40B4-BE49-F238E27FC236}">
                <a16:creationId xmlns:a16="http://schemas.microsoft.com/office/drawing/2014/main" id="{BD35D71C-FB40-4879-929D-B4A6C0464353}"/>
              </a:ext>
            </a:extLst>
          </p:cNvPr>
          <p:cNvSpPr>
            <a:spLocks noGrp="1" noChangeArrowheads="1"/>
          </p:cNvSpPr>
          <p:nvPr>
            <p:ph type="dt" sz="half" idx="10"/>
          </p:nvPr>
        </p:nvSpPr>
        <p:spPr/>
        <p:txBody>
          <a:bodyPr/>
          <a:lstStyle>
            <a:lvl1pPr>
              <a:defRPr/>
            </a:lvl1pPr>
          </a:lstStyle>
          <a:p>
            <a:pPr>
              <a:defRPr/>
            </a:pPr>
            <a:endParaRPr lang="en-US" altLang="en-US"/>
          </a:p>
        </p:txBody>
      </p:sp>
      <p:sp>
        <p:nvSpPr>
          <p:cNvPr id="9" name="Rectangle 9">
            <a:extLst>
              <a:ext uri="{FF2B5EF4-FFF2-40B4-BE49-F238E27FC236}">
                <a16:creationId xmlns:a16="http://schemas.microsoft.com/office/drawing/2014/main" id="{CBA6B1B2-1801-43A6-81A0-ACA25F1BF65F}"/>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10" name="Rectangle 10">
            <a:extLst>
              <a:ext uri="{FF2B5EF4-FFF2-40B4-BE49-F238E27FC236}">
                <a16:creationId xmlns:a16="http://schemas.microsoft.com/office/drawing/2014/main" id="{6BE24607-DB6C-40E8-9E61-07BF5650F5F9}"/>
              </a:ext>
            </a:extLst>
          </p:cNvPr>
          <p:cNvSpPr>
            <a:spLocks noGrp="1" noChangeArrowheads="1"/>
          </p:cNvSpPr>
          <p:nvPr>
            <p:ph type="sldNum" sz="quarter" idx="12"/>
          </p:nvPr>
        </p:nvSpPr>
        <p:spPr/>
        <p:txBody>
          <a:bodyPr/>
          <a:lstStyle>
            <a:lvl1pPr>
              <a:defRPr/>
            </a:lvl1pPr>
          </a:lstStyle>
          <a:p>
            <a:pPr>
              <a:defRPr/>
            </a:pPr>
            <a:fld id="{6C5FC9F9-7316-49C3-AD29-CCE53E3A5111}" type="slidenum">
              <a:rPr lang="en-US" altLang="en-US"/>
              <a:pPr>
                <a:defRPr/>
              </a:pPr>
              <a:t>‹#›</a:t>
            </a:fld>
            <a:endParaRPr lang="en-US" altLang="en-US"/>
          </a:p>
        </p:txBody>
      </p:sp>
    </p:spTree>
    <p:extLst>
      <p:ext uri="{BB962C8B-B14F-4D97-AF65-F5344CB8AC3E}">
        <p14:creationId xmlns:p14="http://schemas.microsoft.com/office/powerpoint/2010/main" val="1899263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EEEE447B-2AEA-4B24-9E91-47128E10CD7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C2B4E324-FC99-47A1-957F-C39B8D42524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C1F149C6-5C1C-4853-865F-C1611F30A781}"/>
              </a:ext>
            </a:extLst>
          </p:cNvPr>
          <p:cNvSpPr>
            <a:spLocks noGrp="1" noChangeArrowheads="1"/>
          </p:cNvSpPr>
          <p:nvPr>
            <p:ph type="sldNum" sz="quarter" idx="12"/>
          </p:nvPr>
        </p:nvSpPr>
        <p:spPr>
          <a:ln/>
        </p:spPr>
        <p:txBody>
          <a:bodyPr/>
          <a:lstStyle>
            <a:lvl1pPr>
              <a:defRPr/>
            </a:lvl1pPr>
          </a:lstStyle>
          <a:p>
            <a:pPr>
              <a:defRPr/>
            </a:pPr>
            <a:fld id="{D530A61B-8151-4E2B-AF1E-0F73CB843D38}" type="slidenum">
              <a:rPr lang="en-US" altLang="en-US"/>
              <a:pPr>
                <a:defRPr/>
              </a:pPr>
              <a:t>‹#›</a:t>
            </a:fld>
            <a:endParaRPr lang="en-US" altLang="en-US"/>
          </a:p>
        </p:txBody>
      </p:sp>
    </p:spTree>
    <p:extLst>
      <p:ext uri="{BB962C8B-B14F-4D97-AF65-F5344CB8AC3E}">
        <p14:creationId xmlns:p14="http://schemas.microsoft.com/office/powerpoint/2010/main" val="3578700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301625"/>
            <a:ext cx="1827212" cy="56403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0013" y="301625"/>
            <a:ext cx="5334000" cy="56403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DAC33409-1892-421F-B37D-6662CF3C48A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22BCA1A2-5FFF-4577-978A-61C178E9F66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5150B9D2-20EE-4646-A361-662D2D3FEBAF}"/>
              </a:ext>
            </a:extLst>
          </p:cNvPr>
          <p:cNvSpPr>
            <a:spLocks noGrp="1" noChangeArrowheads="1"/>
          </p:cNvSpPr>
          <p:nvPr>
            <p:ph type="sldNum" sz="quarter" idx="12"/>
          </p:nvPr>
        </p:nvSpPr>
        <p:spPr>
          <a:ln/>
        </p:spPr>
        <p:txBody>
          <a:bodyPr/>
          <a:lstStyle>
            <a:lvl1pPr>
              <a:defRPr/>
            </a:lvl1pPr>
          </a:lstStyle>
          <a:p>
            <a:pPr>
              <a:defRPr/>
            </a:pPr>
            <a:fld id="{F6E59BEF-C48E-44D7-87A7-06A976D3384F}" type="slidenum">
              <a:rPr lang="en-US" altLang="en-US"/>
              <a:pPr>
                <a:defRPr/>
              </a:pPr>
              <a:t>‹#›</a:t>
            </a:fld>
            <a:endParaRPr lang="en-US" altLang="en-US"/>
          </a:p>
        </p:txBody>
      </p:sp>
    </p:spTree>
    <p:extLst>
      <p:ext uri="{BB962C8B-B14F-4D97-AF65-F5344CB8AC3E}">
        <p14:creationId xmlns:p14="http://schemas.microsoft.com/office/powerpoint/2010/main" val="732558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8">
            <a:extLst>
              <a:ext uri="{FF2B5EF4-FFF2-40B4-BE49-F238E27FC236}">
                <a16:creationId xmlns:a16="http://schemas.microsoft.com/office/drawing/2014/main" id="{974832C1-F647-4E94-8818-E7FAE9A4689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C3A0E620-7F71-4389-AAD8-36EDFFF3B8F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10A0A2E6-83CB-4E9A-B052-64DCDA7A8054}"/>
              </a:ext>
            </a:extLst>
          </p:cNvPr>
          <p:cNvSpPr>
            <a:spLocks noGrp="1" noChangeArrowheads="1"/>
          </p:cNvSpPr>
          <p:nvPr>
            <p:ph type="sldNum" sz="quarter" idx="12"/>
          </p:nvPr>
        </p:nvSpPr>
        <p:spPr>
          <a:ln/>
        </p:spPr>
        <p:txBody>
          <a:bodyPr/>
          <a:lstStyle>
            <a:lvl1pPr>
              <a:defRPr/>
            </a:lvl1pPr>
          </a:lstStyle>
          <a:p>
            <a:pPr>
              <a:defRPr/>
            </a:pPr>
            <a:fld id="{D617B089-B275-4786-A805-0DEC9965DDD0}" type="slidenum">
              <a:rPr lang="en-US" altLang="en-US"/>
              <a:pPr>
                <a:defRPr/>
              </a:pPr>
              <a:t>‹#›</a:t>
            </a:fld>
            <a:endParaRPr lang="en-US" altLang="en-US"/>
          </a:p>
        </p:txBody>
      </p:sp>
    </p:spTree>
    <p:extLst>
      <p:ext uri="{BB962C8B-B14F-4D97-AF65-F5344CB8AC3E}">
        <p14:creationId xmlns:p14="http://schemas.microsoft.com/office/powerpoint/2010/main" val="993020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8">
            <a:extLst>
              <a:ext uri="{FF2B5EF4-FFF2-40B4-BE49-F238E27FC236}">
                <a16:creationId xmlns:a16="http://schemas.microsoft.com/office/drawing/2014/main" id="{47697E4B-0337-4120-B7E0-9E0CA4D7D0A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9">
            <a:extLst>
              <a:ext uri="{FF2B5EF4-FFF2-40B4-BE49-F238E27FC236}">
                <a16:creationId xmlns:a16="http://schemas.microsoft.com/office/drawing/2014/main" id="{A6EA4527-9A2B-4E7D-B286-B579EAD3415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0">
            <a:extLst>
              <a:ext uri="{FF2B5EF4-FFF2-40B4-BE49-F238E27FC236}">
                <a16:creationId xmlns:a16="http://schemas.microsoft.com/office/drawing/2014/main" id="{1DA9EFD2-E6F5-4862-A228-D94E05682147}"/>
              </a:ext>
            </a:extLst>
          </p:cNvPr>
          <p:cNvSpPr>
            <a:spLocks noGrp="1" noChangeArrowheads="1"/>
          </p:cNvSpPr>
          <p:nvPr>
            <p:ph type="sldNum" sz="quarter" idx="12"/>
          </p:nvPr>
        </p:nvSpPr>
        <p:spPr>
          <a:ln/>
        </p:spPr>
        <p:txBody>
          <a:bodyPr/>
          <a:lstStyle>
            <a:lvl1pPr>
              <a:defRPr/>
            </a:lvl1pPr>
          </a:lstStyle>
          <a:p>
            <a:pPr>
              <a:defRPr/>
            </a:pPr>
            <a:fld id="{EDAB7222-FAEF-487B-B40D-5CAAC1E3D766}" type="slidenum">
              <a:rPr lang="en-US" altLang="en-US"/>
              <a:pPr>
                <a:defRPr/>
              </a:pPr>
              <a:t>‹#›</a:t>
            </a:fld>
            <a:endParaRPr lang="en-US" altLang="en-US"/>
          </a:p>
        </p:txBody>
      </p:sp>
    </p:spTree>
    <p:extLst>
      <p:ext uri="{BB962C8B-B14F-4D97-AF65-F5344CB8AC3E}">
        <p14:creationId xmlns:p14="http://schemas.microsoft.com/office/powerpoint/2010/main" val="134272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370013" y="1827213"/>
            <a:ext cx="3579812"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02225" y="1827213"/>
            <a:ext cx="35814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8">
            <a:extLst>
              <a:ext uri="{FF2B5EF4-FFF2-40B4-BE49-F238E27FC236}">
                <a16:creationId xmlns:a16="http://schemas.microsoft.com/office/drawing/2014/main" id="{996BB40A-77F9-4A83-B8E0-31BAD873B98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AC290872-4CB0-4118-A2D6-8AE8FED2DBE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5E38B8D9-6494-4F2F-BE81-83E915B6BD56}"/>
              </a:ext>
            </a:extLst>
          </p:cNvPr>
          <p:cNvSpPr>
            <a:spLocks noGrp="1" noChangeArrowheads="1"/>
          </p:cNvSpPr>
          <p:nvPr>
            <p:ph type="sldNum" sz="quarter" idx="12"/>
          </p:nvPr>
        </p:nvSpPr>
        <p:spPr>
          <a:ln/>
        </p:spPr>
        <p:txBody>
          <a:bodyPr/>
          <a:lstStyle>
            <a:lvl1pPr>
              <a:defRPr/>
            </a:lvl1pPr>
          </a:lstStyle>
          <a:p>
            <a:pPr>
              <a:defRPr/>
            </a:pPr>
            <a:fld id="{5F70A61D-D8D3-4F82-BDB9-4150496DFCC2}" type="slidenum">
              <a:rPr lang="en-US" altLang="en-US"/>
              <a:pPr>
                <a:defRPr/>
              </a:pPr>
              <a:t>‹#›</a:t>
            </a:fld>
            <a:endParaRPr lang="en-US" altLang="en-US"/>
          </a:p>
        </p:txBody>
      </p:sp>
    </p:spTree>
    <p:extLst>
      <p:ext uri="{BB962C8B-B14F-4D97-AF65-F5344CB8AC3E}">
        <p14:creationId xmlns:p14="http://schemas.microsoft.com/office/powerpoint/2010/main" val="4016264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8">
            <a:extLst>
              <a:ext uri="{FF2B5EF4-FFF2-40B4-BE49-F238E27FC236}">
                <a16:creationId xmlns:a16="http://schemas.microsoft.com/office/drawing/2014/main" id="{A54B3AC1-2281-4BFD-B8DD-07EDCB152F60}"/>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9">
            <a:extLst>
              <a:ext uri="{FF2B5EF4-FFF2-40B4-BE49-F238E27FC236}">
                <a16:creationId xmlns:a16="http://schemas.microsoft.com/office/drawing/2014/main" id="{EFFA0EC9-E07F-41C9-89A6-2342D1B5C1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0">
            <a:extLst>
              <a:ext uri="{FF2B5EF4-FFF2-40B4-BE49-F238E27FC236}">
                <a16:creationId xmlns:a16="http://schemas.microsoft.com/office/drawing/2014/main" id="{EE35924F-A286-4AC9-8406-10070D97E166}"/>
              </a:ext>
            </a:extLst>
          </p:cNvPr>
          <p:cNvSpPr>
            <a:spLocks noGrp="1" noChangeArrowheads="1"/>
          </p:cNvSpPr>
          <p:nvPr>
            <p:ph type="sldNum" sz="quarter" idx="12"/>
          </p:nvPr>
        </p:nvSpPr>
        <p:spPr>
          <a:ln/>
        </p:spPr>
        <p:txBody>
          <a:bodyPr/>
          <a:lstStyle>
            <a:lvl1pPr>
              <a:defRPr/>
            </a:lvl1pPr>
          </a:lstStyle>
          <a:p>
            <a:pPr>
              <a:defRPr/>
            </a:pPr>
            <a:fld id="{D8D8792E-4FC2-4CC3-8633-71EAC114429E}" type="slidenum">
              <a:rPr lang="en-US" altLang="en-US"/>
              <a:pPr>
                <a:defRPr/>
              </a:pPr>
              <a:t>‹#›</a:t>
            </a:fld>
            <a:endParaRPr lang="en-US" altLang="en-US"/>
          </a:p>
        </p:txBody>
      </p:sp>
    </p:spTree>
    <p:extLst>
      <p:ext uri="{BB962C8B-B14F-4D97-AF65-F5344CB8AC3E}">
        <p14:creationId xmlns:p14="http://schemas.microsoft.com/office/powerpoint/2010/main" val="1151689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8">
            <a:extLst>
              <a:ext uri="{FF2B5EF4-FFF2-40B4-BE49-F238E27FC236}">
                <a16:creationId xmlns:a16="http://schemas.microsoft.com/office/drawing/2014/main" id="{C1BBCE29-107D-46BF-BC25-9BC8A8DC558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9">
            <a:extLst>
              <a:ext uri="{FF2B5EF4-FFF2-40B4-BE49-F238E27FC236}">
                <a16:creationId xmlns:a16="http://schemas.microsoft.com/office/drawing/2014/main" id="{40FC5D98-3757-4DD5-810E-AC8C1014149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0">
            <a:extLst>
              <a:ext uri="{FF2B5EF4-FFF2-40B4-BE49-F238E27FC236}">
                <a16:creationId xmlns:a16="http://schemas.microsoft.com/office/drawing/2014/main" id="{201A5624-2C9F-4E93-A24B-9961F3C40014}"/>
              </a:ext>
            </a:extLst>
          </p:cNvPr>
          <p:cNvSpPr>
            <a:spLocks noGrp="1" noChangeArrowheads="1"/>
          </p:cNvSpPr>
          <p:nvPr>
            <p:ph type="sldNum" sz="quarter" idx="12"/>
          </p:nvPr>
        </p:nvSpPr>
        <p:spPr>
          <a:ln/>
        </p:spPr>
        <p:txBody>
          <a:bodyPr/>
          <a:lstStyle>
            <a:lvl1pPr>
              <a:defRPr/>
            </a:lvl1pPr>
          </a:lstStyle>
          <a:p>
            <a:pPr>
              <a:defRPr/>
            </a:pPr>
            <a:fld id="{A382CE91-FEF7-46EB-AC96-65B3D743FB6A}" type="slidenum">
              <a:rPr lang="en-US" altLang="en-US"/>
              <a:pPr>
                <a:defRPr/>
              </a:pPr>
              <a:t>‹#›</a:t>
            </a:fld>
            <a:endParaRPr lang="en-US" altLang="en-US"/>
          </a:p>
        </p:txBody>
      </p:sp>
    </p:spTree>
    <p:extLst>
      <p:ext uri="{BB962C8B-B14F-4D97-AF65-F5344CB8AC3E}">
        <p14:creationId xmlns:p14="http://schemas.microsoft.com/office/powerpoint/2010/main" val="581105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86A19091-B627-4908-9913-273AD5EE50B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9">
            <a:extLst>
              <a:ext uri="{FF2B5EF4-FFF2-40B4-BE49-F238E27FC236}">
                <a16:creationId xmlns:a16="http://schemas.microsoft.com/office/drawing/2014/main" id="{A2AB1286-911C-465E-BBA6-2D3AF04B273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0">
            <a:extLst>
              <a:ext uri="{FF2B5EF4-FFF2-40B4-BE49-F238E27FC236}">
                <a16:creationId xmlns:a16="http://schemas.microsoft.com/office/drawing/2014/main" id="{6796C018-6945-4942-B02E-6A30169B331D}"/>
              </a:ext>
            </a:extLst>
          </p:cNvPr>
          <p:cNvSpPr>
            <a:spLocks noGrp="1" noChangeArrowheads="1"/>
          </p:cNvSpPr>
          <p:nvPr>
            <p:ph type="sldNum" sz="quarter" idx="12"/>
          </p:nvPr>
        </p:nvSpPr>
        <p:spPr>
          <a:ln/>
        </p:spPr>
        <p:txBody>
          <a:bodyPr/>
          <a:lstStyle>
            <a:lvl1pPr>
              <a:defRPr/>
            </a:lvl1pPr>
          </a:lstStyle>
          <a:p>
            <a:pPr>
              <a:defRPr/>
            </a:pPr>
            <a:fld id="{7180516F-1760-486D-BC45-6AC97AF977C5}" type="slidenum">
              <a:rPr lang="en-US" altLang="en-US"/>
              <a:pPr>
                <a:defRPr/>
              </a:pPr>
              <a:t>‹#›</a:t>
            </a:fld>
            <a:endParaRPr lang="en-US" altLang="en-US"/>
          </a:p>
        </p:txBody>
      </p:sp>
    </p:spTree>
    <p:extLst>
      <p:ext uri="{BB962C8B-B14F-4D97-AF65-F5344CB8AC3E}">
        <p14:creationId xmlns:p14="http://schemas.microsoft.com/office/powerpoint/2010/main" val="51913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8">
            <a:extLst>
              <a:ext uri="{FF2B5EF4-FFF2-40B4-BE49-F238E27FC236}">
                <a16:creationId xmlns:a16="http://schemas.microsoft.com/office/drawing/2014/main" id="{76513B11-AC5E-4A21-A833-23EB39FF435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1E52396F-4DDB-4B3A-902B-A2076DA37A5D}"/>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7117F563-DA15-4144-A7AA-1A718DFD88DF}"/>
              </a:ext>
            </a:extLst>
          </p:cNvPr>
          <p:cNvSpPr>
            <a:spLocks noGrp="1" noChangeArrowheads="1"/>
          </p:cNvSpPr>
          <p:nvPr>
            <p:ph type="sldNum" sz="quarter" idx="12"/>
          </p:nvPr>
        </p:nvSpPr>
        <p:spPr>
          <a:ln/>
        </p:spPr>
        <p:txBody>
          <a:bodyPr/>
          <a:lstStyle>
            <a:lvl1pPr>
              <a:defRPr/>
            </a:lvl1pPr>
          </a:lstStyle>
          <a:p>
            <a:pPr>
              <a:defRPr/>
            </a:pPr>
            <a:fld id="{8BCD1A63-A03D-414E-8B65-3AA2DA0F961A}" type="slidenum">
              <a:rPr lang="en-US" altLang="en-US"/>
              <a:pPr>
                <a:defRPr/>
              </a:pPr>
              <a:t>‹#›</a:t>
            </a:fld>
            <a:endParaRPr lang="en-US" altLang="en-US"/>
          </a:p>
        </p:txBody>
      </p:sp>
    </p:spTree>
    <p:extLst>
      <p:ext uri="{BB962C8B-B14F-4D97-AF65-F5344CB8AC3E}">
        <p14:creationId xmlns:p14="http://schemas.microsoft.com/office/powerpoint/2010/main" val="211157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8">
            <a:extLst>
              <a:ext uri="{FF2B5EF4-FFF2-40B4-BE49-F238E27FC236}">
                <a16:creationId xmlns:a16="http://schemas.microsoft.com/office/drawing/2014/main" id="{56D28395-873E-4CC5-89CE-B1EF8D0E9961}"/>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9">
            <a:extLst>
              <a:ext uri="{FF2B5EF4-FFF2-40B4-BE49-F238E27FC236}">
                <a16:creationId xmlns:a16="http://schemas.microsoft.com/office/drawing/2014/main" id="{98C7502F-B8A2-454A-9B86-71ED2361ADB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0">
            <a:extLst>
              <a:ext uri="{FF2B5EF4-FFF2-40B4-BE49-F238E27FC236}">
                <a16:creationId xmlns:a16="http://schemas.microsoft.com/office/drawing/2014/main" id="{DFDD6B70-3918-4E14-ADCC-FA21B643FC5F}"/>
              </a:ext>
            </a:extLst>
          </p:cNvPr>
          <p:cNvSpPr>
            <a:spLocks noGrp="1" noChangeArrowheads="1"/>
          </p:cNvSpPr>
          <p:nvPr>
            <p:ph type="sldNum" sz="quarter" idx="12"/>
          </p:nvPr>
        </p:nvSpPr>
        <p:spPr>
          <a:ln/>
        </p:spPr>
        <p:txBody>
          <a:bodyPr/>
          <a:lstStyle>
            <a:lvl1pPr>
              <a:defRPr/>
            </a:lvl1pPr>
          </a:lstStyle>
          <a:p>
            <a:pPr>
              <a:defRPr/>
            </a:pPr>
            <a:fld id="{A5759CBD-6487-45D0-A24C-BA5123365FC3}" type="slidenum">
              <a:rPr lang="en-US" altLang="en-US"/>
              <a:pPr>
                <a:defRPr/>
              </a:pPr>
              <a:t>‹#›</a:t>
            </a:fld>
            <a:endParaRPr lang="en-US" altLang="en-US"/>
          </a:p>
        </p:txBody>
      </p:sp>
    </p:spTree>
    <p:extLst>
      <p:ext uri="{BB962C8B-B14F-4D97-AF65-F5344CB8AC3E}">
        <p14:creationId xmlns:p14="http://schemas.microsoft.com/office/powerpoint/2010/main" val="3201275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F940EDCB-56B6-4343-830B-CED09F0E19E6}"/>
              </a:ext>
            </a:extLst>
          </p:cNvPr>
          <p:cNvGrpSpPr>
            <a:grpSpLocks/>
          </p:cNvGrpSpPr>
          <p:nvPr/>
        </p:nvGrpSpPr>
        <p:grpSpPr bwMode="auto">
          <a:xfrm>
            <a:off x="-3238500" y="0"/>
            <a:ext cx="11925300" cy="3810000"/>
            <a:chOff x="-2040" y="0"/>
            <a:chExt cx="7512" cy="2400"/>
          </a:xfrm>
        </p:grpSpPr>
        <p:sp>
          <p:nvSpPr>
            <p:cNvPr id="1032" name="AutoShape 3">
              <a:extLst>
                <a:ext uri="{FF2B5EF4-FFF2-40B4-BE49-F238E27FC236}">
                  <a16:creationId xmlns:a16="http://schemas.microsoft.com/office/drawing/2014/main" id="{30F6A116-7E1A-4879-858F-814B0CFC8692}"/>
                </a:ext>
              </a:extLst>
            </p:cNvPr>
            <p:cNvSpPr>
              <a:spLocks noChangeArrowheads="1"/>
            </p:cNvSpPr>
            <p:nvPr/>
          </p:nvSpPr>
          <p:spPr bwMode="auto">
            <a:xfrm>
              <a:off x="-2040" y="432"/>
              <a:ext cx="2592" cy="1968"/>
            </a:xfrm>
            <a:custGeom>
              <a:avLst/>
              <a:gdLst>
                <a:gd name="T0" fmla="*/ 3 w 64000"/>
                <a:gd name="T1" fmla="*/ -1 h 64000"/>
                <a:gd name="T2" fmla="*/ 4 w 64000"/>
                <a:gd name="T3" fmla="*/ 0 h 64000"/>
                <a:gd name="T4" fmla="*/ 3 w 64000"/>
                <a:gd name="T5" fmla="*/ 1 h 64000"/>
                <a:gd name="T6" fmla="*/ 3 w 64000"/>
                <a:gd name="T7" fmla="*/ 1 h 64000"/>
                <a:gd name="T8" fmla="*/ 3 w 64000"/>
                <a:gd name="T9" fmla="*/ 1 h 64000"/>
                <a:gd name="T10" fmla="*/ 3 w 64000"/>
                <a:gd name="T11" fmla="*/ 1 h 64000"/>
                <a:gd name="T12" fmla="*/ 3 w 64000"/>
                <a:gd name="T13" fmla="*/ -1 h 64000"/>
                <a:gd name="T14" fmla="*/ 3 w 64000"/>
                <a:gd name="T15" fmla="*/ -1 h 64000"/>
                <a:gd name="T16" fmla="*/ 3 w 64000"/>
                <a:gd name="T17" fmla="*/ -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44 h 64000"/>
                <a:gd name="T29" fmla="*/ 50296 w 64000"/>
                <a:gd name="T30" fmla="*/ 2624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3" name="AutoShape 4">
              <a:extLst>
                <a:ext uri="{FF2B5EF4-FFF2-40B4-BE49-F238E27FC236}">
                  <a16:creationId xmlns:a16="http://schemas.microsoft.com/office/drawing/2014/main" id="{EC1445FD-690A-4893-AD2D-F4A243AF85E2}"/>
                </a:ext>
              </a:extLst>
            </p:cNvPr>
            <p:cNvSpPr>
              <a:spLocks noChangeArrowheads="1"/>
            </p:cNvSpPr>
            <p:nvPr/>
          </p:nvSpPr>
          <p:spPr bwMode="auto">
            <a:xfrm>
              <a:off x="-1528" y="0"/>
              <a:ext cx="1949" cy="1987"/>
            </a:xfrm>
            <a:custGeom>
              <a:avLst/>
              <a:gdLst>
                <a:gd name="T0" fmla="*/ 1 w 64000"/>
                <a:gd name="T1" fmla="*/ -1 h 64000"/>
                <a:gd name="T2" fmla="*/ 2 w 64000"/>
                <a:gd name="T3" fmla="*/ 0 h 64000"/>
                <a:gd name="T4" fmla="*/ 1 w 64000"/>
                <a:gd name="T5" fmla="*/ 1 h 64000"/>
                <a:gd name="T6" fmla="*/ 1 w 64000"/>
                <a:gd name="T7" fmla="*/ 1 h 64000"/>
                <a:gd name="T8" fmla="*/ 1 w 64000"/>
                <a:gd name="T9" fmla="*/ 1 h 64000"/>
                <a:gd name="T10" fmla="*/ 1 w 64000"/>
                <a:gd name="T11" fmla="*/ 1 h 64000"/>
                <a:gd name="T12" fmla="*/ 1 w 64000"/>
                <a:gd name="T13" fmla="*/ -1 h 64000"/>
                <a:gd name="T14" fmla="*/ 1 w 64000"/>
                <a:gd name="T15" fmla="*/ -1 h 64000"/>
                <a:gd name="T16" fmla="*/ 1 w 64000"/>
                <a:gd name="T17" fmla="*/ -1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12 h 64000"/>
                <a:gd name="T29" fmla="*/ 50077 w 64000"/>
                <a:gd name="T30" fmla="*/ 26412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4" name="Line 5">
              <a:extLst>
                <a:ext uri="{FF2B5EF4-FFF2-40B4-BE49-F238E27FC236}">
                  <a16:creationId xmlns:a16="http://schemas.microsoft.com/office/drawing/2014/main" id="{39F43C05-91DA-486F-80EE-CA09B385967E}"/>
                </a:ext>
              </a:extLst>
            </p:cNvPr>
            <p:cNvSpPr>
              <a:spLocks noChangeShapeType="1"/>
            </p:cNvSpPr>
            <p:nvPr/>
          </p:nvSpPr>
          <p:spPr bwMode="auto">
            <a:xfrm>
              <a:off x="864" y="960"/>
              <a:ext cx="4608"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7" name="Rectangle 6">
            <a:extLst>
              <a:ext uri="{FF2B5EF4-FFF2-40B4-BE49-F238E27FC236}">
                <a16:creationId xmlns:a16="http://schemas.microsoft.com/office/drawing/2014/main" id="{4C760990-BB96-4872-A208-B8871FE44D9D}"/>
              </a:ext>
            </a:extLst>
          </p:cNvPr>
          <p:cNvSpPr>
            <a:spLocks noGrp="1" noChangeArrowheads="1"/>
          </p:cNvSpPr>
          <p:nvPr>
            <p:ph type="title"/>
          </p:nvPr>
        </p:nvSpPr>
        <p:spPr bwMode="auto">
          <a:xfrm>
            <a:off x="1370013" y="301625"/>
            <a:ext cx="7313612"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7">
            <a:extLst>
              <a:ext uri="{FF2B5EF4-FFF2-40B4-BE49-F238E27FC236}">
                <a16:creationId xmlns:a16="http://schemas.microsoft.com/office/drawing/2014/main" id="{22884B50-180B-4FD0-BD58-F883E49B8A71}"/>
              </a:ext>
            </a:extLst>
          </p:cNvPr>
          <p:cNvSpPr>
            <a:spLocks noGrp="1" noChangeArrowheads="1"/>
          </p:cNvSpPr>
          <p:nvPr>
            <p:ph type="body" idx="1"/>
          </p:nvPr>
        </p:nvSpPr>
        <p:spPr bwMode="auto">
          <a:xfrm>
            <a:off x="1370013" y="1827213"/>
            <a:ext cx="7313612"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50216" name="Rectangle 8">
            <a:extLst>
              <a:ext uri="{FF2B5EF4-FFF2-40B4-BE49-F238E27FC236}">
                <a16:creationId xmlns:a16="http://schemas.microsoft.com/office/drawing/2014/main" id="{F2387BE3-3F2E-420B-AF96-383896B43D09}"/>
              </a:ext>
            </a:extLst>
          </p:cNvPr>
          <p:cNvSpPr>
            <a:spLocks noGrp="1" noChangeArrowheads="1"/>
          </p:cNvSpPr>
          <p:nvPr>
            <p:ph type="dt" sz="half" idx="2"/>
          </p:nvPr>
        </p:nvSpPr>
        <p:spPr bwMode="auto">
          <a:xfrm>
            <a:off x="457200" y="6248400"/>
            <a:ext cx="2133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ltLang="en-US"/>
          </a:p>
        </p:txBody>
      </p:sp>
      <p:sp>
        <p:nvSpPr>
          <p:cNvPr id="350217" name="Rectangle 9">
            <a:extLst>
              <a:ext uri="{FF2B5EF4-FFF2-40B4-BE49-F238E27FC236}">
                <a16:creationId xmlns:a16="http://schemas.microsoft.com/office/drawing/2014/main" id="{EBE700E9-0777-4DCB-A0E9-939DA588852F}"/>
              </a:ext>
            </a:extLst>
          </p:cNvPr>
          <p:cNvSpPr>
            <a:spLocks noGrp="1" noChangeArrowheads="1"/>
          </p:cNvSpPr>
          <p:nvPr>
            <p:ph type="ftr" sz="quarter" idx="3"/>
          </p:nvPr>
        </p:nvSpPr>
        <p:spPr bwMode="auto">
          <a:xfrm>
            <a:off x="3124200" y="6248400"/>
            <a:ext cx="2895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ctr" eaLnBrk="1" hangingPunct="1">
              <a:defRPr sz="1200"/>
            </a:lvl1pPr>
          </a:lstStyle>
          <a:p>
            <a:pPr>
              <a:defRPr/>
            </a:pPr>
            <a:endParaRPr lang="en-US" altLang="en-US"/>
          </a:p>
        </p:txBody>
      </p:sp>
      <p:sp>
        <p:nvSpPr>
          <p:cNvPr id="350218" name="Rectangle 10">
            <a:extLst>
              <a:ext uri="{FF2B5EF4-FFF2-40B4-BE49-F238E27FC236}">
                <a16:creationId xmlns:a16="http://schemas.microsoft.com/office/drawing/2014/main" id="{1720C0CB-A806-4427-BAFB-491F63F68806}"/>
              </a:ext>
            </a:extLst>
          </p:cNvPr>
          <p:cNvSpPr>
            <a:spLocks noGrp="1" noChangeArrowheads="1"/>
          </p:cNvSpPr>
          <p:nvPr>
            <p:ph type="sldNum" sz="quarter" idx="4"/>
          </p:nvPr>
        </p:nvSpPr>
        <p:spPr bwMode="auto">
          <a:xfrm>
            <a:off x="6553200" y="6248400"/>
            <a:ext cx="21336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F2B7363A-C26B-48CB-822C-BEF8CF24BD6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32" r:id="rId1"/>
    <p:sldLayoutId id="2147483922" r:id="rId2"/>
    <p:sldLayoutId id="2147483923" r:id="rId3"/>
    <p:sldLayoutId id="2147483924" r:id="rId4"/>
    <p:sldLayoutId id="2147483925" r:id="rId5"/>
    <p:sldLayoutId id="2147483926" r:id="rId6"/>
    <p:sldLayoutId id="2147483927" r:id="rId7"/>
    <p:sldLayoutId id="2147483928" r:id="rId8"/>
    <p:sldLayoutId id="2147483929" r:id="rId9"/>
    <p:sldLayoutId id="2147483930" r:id="rId10"/>
    <p:sldLayoutId id="2147483931" r:id="rId11"/>
  </p:sldLayoutIdLst>
  <p:txStyles>
    <p:titleStyle>
      <a:lvl1pPr algn="l" rtl="0" eaLnBrk="0" fontAlgn="base" hangingPunct="0">
        <a:spcBef>
          <a:spcPct val="0"/>
        </a:spcBef>
        <a:spcAft>
          <a:spcPct val="0"/>
        </a:spcAft>
        <a:defRPr sz="3600" kern="12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panose="020B0604020202020204" pitchFamily="34" charset="0"/>
        </a:defRPr>
      </a:lvl2pPr>
      <a:lvl3pPr algn="l" rtl="0" eaLnBrk="0" fontAlgn="base" hangingPunct="0">
        <a:spcBef>
          <a:spcPct val="0"/>
        </a:spcBef>
        <a:spcAft>
          <a:spcPct val="0"/>
        </a:spcAft>
        <a:defRPr sz="3600">
          <a:solidFill>
            <a:schemeClr val="tx2"/>
          </a:solidFill>
          <a:latin typeface="Arial" panose="020B0604020202020204" pitchFamily="34" charset="0"/>
        </a:defRPr>
      </a:lvl3pPr>
      <a:lvl4pPr algn="l" rtl="0" eaLnBrk="0" fontAlgn="base" hangingPunct="0">
        <a:spcBef>
          <a:spcPct val="0"/>
        </a:spcBef>
        <a:spcAft>
          <a:spcPct val="0"/>
        </a:spcAft>
        <a:defRPr sz="3600">
          <a:solidFill>
            <a:schemeClr val="tx2"/>
          </a:solidFill>
          <a:latin typeface="Arial" panose="020B0604020202020204" pitchFamily="34" charset="0"/>
        </a:defRPr>
      </a:lvl4pPr>
      <a:lvl5pPr algn="l" rtl="0" eaLnBrk="0" fontAlgn="base" hangingPunct="0">
        <a:spcBef>
          <a:spcPct val="0"/>
        </a:spcBef>
        <a:spcAft>
          <a:spcPct val="0"/>
        </a:spcAft>
        <a:defRPr sz="3600">
          <a:solidFill>
            <a:schemeClr val="tx2"/>
          </a:solidFill>
          <a:latin typeface="Arial" panose="020B0604020202020204" pitchFamily="34" charset="0"/>
        </a:defRPr>
      </a:lvl5pPr>
      <a:lvl6pPr marL="457200" algn="l" rtl="0" fontAlgn="base">
        <a:spcBef>
          <a:spcPct val="0"/>
        </a:spcBef>
        <a:spcAft>
          <a:spcPct val="0"/>
        </a:spcAft>
        <a:defRPr sz="3600">
          <a:solidFill>
            <a:schemeClr val="tx2"/>
          </a:solidFill>
          <a:latin typeface="Arial" panose="020B0604020202020204" pitchFamily="34" charset="0"/>
        </a:defRPr>
      </a:lvl6pPr>
      <a:lvl7pPr marL="914400" algn="l" rtl="0" fontAlgn="base">
        <a:spcBef>
          <a:spcPct val="0"/>
        </a:spcBef>
        <a:spcAft>
          <a:spcPct val="0"/>
        </a:spcAft>
        <a:defRPr sz="3600">
          <a:solidFill>
            <a:schemeClr val="tx2"/>
          </a:solidFill>
          <a:latin typeface="Arial" panose="020B0604020202020204" pitchFamily="34" charset="0"/>
        </a:defRPr>
      </a:lvl7pPr>
      <a:lvl8pPr marL="1371600" algn="l" rtl="0" fontAlgn="base">
        <a:spcBef>
          <a:spcPct val="0"/>
        </a:spcBef>
        <a:spcAft>
          <a:spcPct val="0"/>
        </a:spcAft>
        <a:defRPr sz="3600">
          <a:solidFill>
            <a:schemeClr val="tx2"/>
          </a:solidFill>
          <a:latin typeface="Arial" panose="020B0604020202020204" pitchFamily="34" charset="0"/>
        </a:defRPr>
      </a:lvl8pPr>
      <a:lvl9pPr marL="1828800" algn="l" rtl="0" fontAlgn="base">
        <a:spcBef>
          <a:spcPct val="0"/>
        </a:spcBef>
        <a:spcAft>
          <a:spcPct val="0"/>
        </a:spcAft>
        <a:defRPr sz="36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lr>
          <a:schemeClr val="tx2"/>
        </a:buClr>
        <a:buSzPct val="70000"/>
        <a:buFont typeface="Wingdings" panose="05000000000000000000" pitchFamily="2" charset="2"/>
        <a:buChar char="¡"/>
        <a:defRPr sz="2900" kern="1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l"/>
        <a:defRPr sz="2500" kern="1200">
          <a:solidFill>
            <a:schemeClr val="tx1"/>
          </a:solidFill>
          <a:latin typeface="+mn-lt"/>
          <a:ea typeface="+mn-ea"/>
          <a:cs typeface="+mn-cs"/>
        </a:defRPr>
      </a:lvl2pPr>
      <a:lvl3pPr marL="1143000" indent="-228600" algn="l" rtl="0" eaLnBrk="0" fontAlgn="base" hangingPunct="0">
        <a:spcBef>
          <a:spcPct val="20000"/>
        </a:spcBef>
        <a:spcAft>
          <a:spcPct val="0"/>
        </a:spcAft>
        <a:buClr>
          <a:schemeClr val="tx2"/>
        </a:buClr>
        <a:buSzPct val="65000"/>
        <a:buFont typeface="Wingdings" panose="05000000000000000000" pitchFamily="2" charset="2"/>
        <a:buChar char="¡"/>
        <a:defRPr sz="2200" kern="1200">
          <a:solidFill>
            <a:schemeClr val="tx1"/>
          </a:solidFill>
          <a:latin typeface="+mn-lt"/>
          <a:ea typeface="+mn-ea"/>
          <a:cs typeface="+mn-cs"/>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l"/>
        <a:defRPr sz="1900" kern="1200">
          <a:solidFill>
            <a:schemeClr val="tx1"/>
          </a:solidFill>
          <a:latin typeface="+mn-lt"/>
          <a:ea typeface="+mn-ea"/>
          <a:cs typeface="+mn-cs"/>
        </a:defRPr>
      </a:lvl4pPr>
      <a:lvl5pPr marL="2057400" indent="-228600" algn="l" rtl="0" eaLnBrk="0" fontAlgn="base" hangingPunct="0">
        <a:spcBef>
          <a:spcPct val="20000"/>
        </a:spcBef>
        <a:spcAft>
          <a:spcPct val="0"/>
        </a:spcAft>
        <a:buClr>
          <a:schemeClr val="tx2"/>
        </a:buClr>
        <a:buSzPct val="60000"/>
        <a:buFont typeface="Wingdings" panose="05000000000000000000" pitchFamily="2" charset="2"/>
        <a:buChar char="¡"/>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2CE3E49F-9040-4FC9-BB3D-DDAA270E5327}"/>
              </a:ext>
            </a:extLst>
          </p:cNvPr>
          <p:cNvSpPr>
            <a:spLocks noGrp="1" noChangeArrowheads="1"/>
          </p:cNvSpPr>
          <p:nvPr>
            <p:ph type="title"/>
          </p:nvPr>
        </p:nvSpPr>
        <p:spPr>
          <a:xfrm>
            <a:off x="1981200" y="801469"/>
            <a:ext cx="5562600" cy="646331"/>
          </a:xfrm>
        </p:spPr>
        <p:txBody>
          <a:bodyPr wrap="square">
            <a:spAutoFit/>
          </a:bodyPr>
          <a:lstStyle/>
          <a:p>
            <a:pPr eaLnBrk="1" hangingPunct="1"/>
            <a:r>
              <a:rPr lang="en-US" altLang="en-US" dirty="0"/>
              <a:t>LESSONS FROM JONAH</a:t>
            </a:r>
            <a:endParaRPr lang="en-US" altLang="en-US" dirty="0">
              <a:solidFill>
                <a:schemeClr val="tx1"/>
              </a:solidFill>
              <a:latin typeface="Verdana" panose="020B0604030504040204" pitchFamily="34" charset="0"/>
            </a:endParaRPr>
          </a:p>
        </p:txBody>
      </p:sp>
      <p:sp>
        <p:nvSpPr>
          <p:cNvPr id="3" name="TextBox 2">
            <a:extLst>
              <a:ext uri="{FF2B5EF4-FFF2-40B4-BE49-F238E27FC236}">
                <a16:creationId xmlns:a16="http://schemas.microsoft.com/office/drawing/2014/main" id="{99300436-A200-4612-A2D5-DE170DB6F80C}"/>
              </a:ext>
            </a:extLst>
          </p:cNvPr>
          <p:cNvSpPr txBox="1"/>
          <p:nvPr/>
        </p:nvSpPr>
        <p:spPr>
          <a:xfrm>
            <a:off x="4876800" y="1676400"/>
            <a:ext cx="2667000" cy="461665"/>
          </a:xfrm>
          <a:prstGeom prst="rect">
            <a:avLst/>
          </a:prstGeom>
          <a:noFill/>
        </p:spPr>
        <p:txBody>
          <a:bodyPr wrap="square" rtlCol="0">
            <a:spAutoFit/>
          </a:bodyPr>
          <a:lstStyle/>
          <a:p>
            <a:r>
              <a:rPr lang="en-US" sz="2400" dirty="0">
                <a:solidFill>
                  <a:schemeClr val="tx2"/>
                </a:solidFill>
                <a:latin typeface="Arial" panose="020B0604020202020204" pitchFamily="34" charset="0"/>
                <a:cs typeface="Arial" panose="020B0604020202020204" pitchFamily="34" charset="0"/>
              </a:rPr>
              <a:t>Matthew 12:38-42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387512D6-F711-4662-A3F8-D53E57E336B3}"/>
              </a:ext>
            </a:extLst>
          </p:cNvPr>
          <p:cNvSpPr>
            <a:spLocks noGrp="1" noChangeArrowheads="1"/>
          </p:cNvSpPr>
          <p:nvPr>
            <p:ph type="title"/>
          </p:nvPr>
        </p:nvSpPr>
        <p:spPr>
          <a:xfrm>
            <a:off x="1630363" y="707807"/>
            <a:ext cx="6878637" cy="646331"/>
          </a:xfrm>
        </p:spPr>
        <p:txBody>
          <a:bodyPr>
            <a:spAutoFit/>
          </a:bodyPr>
          <a:lstStyle/>
          <a:p>
            <a:pPr eaLnBrk="1" hangingPunct="1"/>
            <a:r>
              <a:rPr lang="en-US" altLang="en-US" dirty="0"/>
              <a:t>Appointments of God</a:t>
            </a:r>
            <a:endParaRPr lang="en-US" altLang="en-US" dirty="0">
              <a:solidFill>
                <a:schemeClr val="tx1"/>
              </a:solidFill>
              <a:latin typeface="Verdana" panose="020B0604030504040204" pitchFamily="34" charset="0"/>
            </a:endParaRPr>
          </a:p>
        </p:txBody>
      </p:sp>
      <p:sp>
        <p:nvSpPr>
          <p:cNvPr id="14339" name="Rectangle 3">
            <a:extLst>
              <a:ext uri="{FF2B5EF4-FFF2-40B4-BE49-F238E27FC236}">
                <a16:creationId xmlns:a16="http://schemas.microsoft.com/office/drawing/2014/main" id="{E23D6E73-AA90-459E-871F-8C446CEB5DC2}"/>
              </a:ext>
            </a:extLst>
          </p:cNvPr>
          <p:cNvSpPr>
            <a:spLocks noGrp="1" noChangeArrowheads="1"/>
          </p:cNvSpPr>
          <p:nvPr>
            <p:ph type="body" idx="1"/>
          </p:nvPr>
        </p:nvSpPr>
        <p:spPr>
          <a:xfrm>
            <a:off x="561681" y="1524000"/>
            <a:ext cx="8429919" cy="4647426"/>
          </a:xfrm>
        </p:spPr>
        <p:txBody>
          <a:bodyPr wrap="square">
            <a:spAutoFit/>
          </a:bodyPr>
          <a:lstStyle/>
          <a:p>
            <a:pPr eaLnBrk="1" hangingPunct="1"/>
            <a:r>
              <a:rPr lang="en-US" altLang="en-US" sz="2000" dirty="0"/>
              <a:t>In the book of Hebrews, we learn …</a:t>
            </a:r>
          </a:p>
          <a:p>
            <a:pPr eaLnBrk="1" hangingPunct="1">
              <a:buFont typeface="Wingdings" panose="05000000000000000000" pitchFamily="2" charset="2"/>
              <a:buNone/>
            </a:pPr>
            <a:r>
              <a:rPr lang="en-US" altLang="en-US" sz="2000" dirty="0"/>
              <a:t>	“… It is appointed for men to die once and after this comes judgment, so Christ also, having been offered once to bear the sins of many, will appear a second time for salvation without reference to sin, to those who eagerly await Him.” (Hebrews 9:27)</a:t>
            </a:r>
          </a:p>
          <a:p>
            <a:pPr eaLnBrk="1" hangingPunct="1">
              <a:buFont typeface="Wingdings" panose="05000000000000000000" pitchFamily="2" charset="2"/>
              <a:buNone/>
            </a:pPr>
            <a:endParaRPr lang="en-US" altLang="en-US" sz="2000" dirty="0"/>
          </a:p>
          <a:p>
            <a:pPr eaLnBrk="1" hangingPunct="1"/>
            <a:r>
              <a:rPr lang="en-US" altLang="en-US" sz="2000" dirty="0"/>
              <a:t>In the book of Acts, we learn …</a:t>
            </a:r>
          </a:p>
          <a:p>
            <a:pPr eaLnBrk="1" hangingPunct="1">
              <a:buFont typeface="Wingdings" panose="05000000000000000000" pitchFamily="2" charset="2"/>
              <a:buNone/>
            </a:pPr>
            <a:r>
              <a:rPr lang="en-US" altLang="en-US" sz="2000" dirty="0"/>
              <a:t>	“… Therefore having overlooked the times of ignorance, God is now declaring to men that all people everywhere should repent, because He has fixed a day in which He will judge the world in righteousness through a Man whom He has appointed, having furnished proof to all men by raising Him from the dead.” (Acts 17:30-31)</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 calcmode="lin" valueType="num">
                                      <p:cBhvr additive="base">
                                        <p:cTn id="7" dur="500" fill="hold"/>
                                        <p:tgtEl>
                                          <p:spTgt spid="143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339">
                                            <p:txEl>
                                              <p:pRg st="1" end="1"/>
                                            </p:txEl>
                                          </p:spTgt>
                                        </p:tgtEl>
                                        <p:attrNameLst>
                                          <p:attrName>style.visibility</p:attrName>
                                        </p:attrNameLst>
                                      </p:cBhvr>
                                      <p:to>
                                        <p:strVal val="visible"/>
                                      </p:to>
                                    </p:set>
                                    <p:anim calcmode="lin" valueType="num">
                                      <p:cBhvr additive="base">
                                        <p:cTn id="13" dur="500" fill="hold"/>
                                        <p:tgtEl>
                                          <p:spTgt spid="143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3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anim calcmode="lin" valueType="num">
                                      <p:cBhvr additive="base">
                                        <p:cTn id="19" dur="500" fill="hold"/>
                                        <p:tgtEl>
                                          <p:spTgt spid="1433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433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anim calcmode="lin" valueType="num">
                                      <p:cBhvr additive="base">
                                        <p:cTn id="25" dur="500" fill="hold"/>
                                        <p:tgtEl>
                                          <p:spTgt spid="14339">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433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0450" name="Rectangle 2">
            <a:extLst>
              <a:ext uri="{FF2B5EF4-FFF2-40B4-BE49-F238E27FC236}">
                <a16:creationId xmlns:a16="http://schemas.microsoft.com/office/drawing/2014/main" id="{B49E9766-A984-43E8-B97F-C729BA358B71}"/>
              </a:ext>
            </a:extLst>
          </p:cNvPr>
          <p:cNvSpPr>
            <a:spLocks noGrp="1" noChangeArrowheads="1"/>
          </p:cNvSpPr>
          <p:nvPr>
            <p:ph type="title"/>
          </p:nvPr>
        </p:nvSpPr>
        <p:spPr>
          <a:xfrm>
            <a:off x="990600" y="446782"/>
            <a:ext cx="7313613" cy="1077218"/>
          </a:xfrm>
        </p:spPr>
        <p:txBody>
          <a:bodyPr>
            <a:spAutoFit/>
          </a:bodyPr>
          <a:lstStyle/>
          <a:p>
            <a:pPr algn="ctr" eaLnBrk="1" hangingPunct="1"/>
            <a:r>
              <a:rPr lang="en-US" altLang="en-US" sz="3200" dirty="0">
                <a:solidFill>
                  <a:schemeClr val="tx1"/>
                </a:solidFill>
                <a:latin typeface="Verdana" panose="020B0604030504040204" pitchFamily="34" charset="0"/>
              </a:rPr>
              <a:t>The Invitation of Christ to receive the gift of Eternal Life</a:t>
            </a:r>
          </a:p>
        </p:txBody>
      </p:sp>
      <p:sp>
        <p:nvSpPr>
          <p:cNvPr id="360451" name="Rectangle 3">
            <a:extLst>
              <a:ext uri="{FF2B5EF4-FFF2-40B4-BE49-F238E27FC236}">
                <a16:creationId xmlns:a16="http://schemas.microsoft.com/office/drawing/2014/main" id="{8F6CD065-D054-452E-AC60-759DBD6AA9F0}"/>
              </a:ext>
            </a:extLst>
          </p:cNvPr>
          <p:cNvSpPr>
            <a:spLocks noGrp="1" noChangeArrowheads="1"/>
          </p:cNvSpPr>
          <p:nvPr>
            <p:ph type="body" idx="1"/>
          </p:nvPr>
        </p:nvSpPr>
        <p:spPr>
          <a:xfrm>
            <a:off x="657519" y="2209800"/>
            <a:ext cx="7848600" cy="2785378"/>
          </a:xfrm>
        </p:spPr>
        <p:txBody>
          <a:bodyPr wrap="square">
            <a:spAutoFit/>
          </a:bodyPr>
          <a:lstStyle/>
          <a:p>
            <a:pPr eaLnBrk="1" hangingPunct="1"/>
            <a:r>
              <a:rPr lang="en-US" altLang="en-US" sz="2500" dirty="0"/>
              <a:t>Hear (Romans 10:14-17, James 1:21)</a:t>
            </a:r>
          </a:p>
          <a:p>
            <a:pPr eaLnBrk="1" hangingPunct="1"/>
            <a:r>
              <a:rPr lang="en-US" altLang="en-US" sz="2500" dirty="0"/>
              <a:t>Believe (Hebrews 11:6, Ephesians 2:8-10)</a:t>
            </a:r>
          </a:p>
          <a:p>
            <a:pPr eaLnBrk="1" hangingPunct="1"/>
            <a:r>
              <a:rPr lang="en-US" altLang="en-US" sz="2500" dirty="0"/>
              <a:t>Repent (Luke 13:3, Acts 17:30)</a:t>
            </a:r>
          </a:p>
          <a:p>
            <a:pPr eaLnBrk="1" hangingPunct="1"/>
            <a:r>
              <a:rPr lang="en-US" altLang="en-US" sz="2500" dirty="0"/>
              <a:t>Confess (Romans 10:10, Matthew 10:32-33)</a:t>
            </a:r>
          </a:p>
          <a:p>
            <a:pPr eaLnBrk="1" hangingPunct="1"/>
            <a:r>
              <a:rPr lang="en-US" altLang="en-US" sz="2500" dirty="0"/>
              <a:t>Be Baptized (Mark 16:16, Galatians 3:23-27)</a:t>
            </a:r>
          </a:p>
          <a:p>
            <a:pPr eaLnBrk="1" hangingPunct="1"/>
            <a:r>
              <a:rPr lang="en-US" altLang="en-US" sz="2500" dirty="0"/>
              <a:t>Remain Obedient to God (Matthew 7:21)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60450"/>
                                        </p:tgtEl>
                                        <p:attrNameLst>
                                          <p:attrName>style.visibility</p:attrName>
                                        </p:attrNameLst>
                                      </p:cBhvr>
                                      <p:to>
                                        <p:strVal val="visible"/>
                                      </p:to>
                                    </p:set>
                                    <p:animEffect transition="in" filter="fade">
                                      <p:cBhvr>
                                        <p:cTn id="7" dur="2000"/>
                                        <p:tgtEl>
                                          <p:spTgt spid="3604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60451">
                                            <p:txEl>
                                              <p:pRg st="0" end="0"/>
                                            </p:txEl>
                                          </p:spTgt>
                                        </p:tgtEl>
                                        <p:attrNameLst>
                                          <p:attrName>style.visibility</p:attrName>
                                        </p:attrNameLst>
                                      </p:cBhvr>
                                      <p:to>
                                        <p:strVal val="visible"/>
                                      </p:to>
                                    </p:set>
                                    <p:anim calcmode="lin" valueType="num">
                                      <p:cBhvr additive="base">
                                        <p:cTn id="12" dur="500" fill="hold"/>
                                        <p:tgtEl>
                                          <p:spTgt spid="360451">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60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60451">
                                            <p:txEl>
                                              <p:pRg st="1" end="1"/>
                                            </p:txEl>
                                          </p:spTgt>
                                        </p:tgtEl>
                                        <p:attrNameLst>
                                          <p:attrName>style.visibility</p:attrName>
                                        </p:attrNameLst>
                                      </p:cBhvr>
                                      <p:to>
                                        <p:strVal val="visible"/>
                                      </p:to>
                                    </p:set>
                                    <p:anim calcmode="lin" valueType="num">
                                      <p:cBhvr additive="base">
                                        <p:cTn id="18" dur="500" fill="hold"/>
                                        <p:tgtEl>
                                          <p:spTgt spid="360451">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604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60451">
                                            <p:txEl>
                                              <p:pRg st="2" end="2"/>
                                            </p:txEl>
                                          </p:spTgt>
                                        </p:tgtEl>
                                        <p:attrNameLst>
                                          <p:attrName>style.visibility</p:attrName>
                                        </p:attrNameLst>
                                      </p:cBhvr>
                                      <p:to>
                                        <p:strVal val="visible"/>
                                      </p:to>
                                    </p:set>
                                    <p:anim calcmode="lin" valueType="num">
                                      <p:cBhvr additive="base">
                                        <p:cTn id="24" dur="500" fill="hold"/>
                                        <p:tgtEl>
                                          <p:spTgt spid="360451">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604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60451">
                                            <p:txEl>
                                              <p:pRg st="3" end="3"/>
                                            </p:txEl>
                                          </p:spTgt>
                                        </p:tgtEl>
                                        <p:attrNameLst>
                                          <p:attrName>style.visibility</p:attrName>
                                        </p:attrNameLst>
                                      </p:cBhvr>
                                      <p:to>
                                        <p:strVal val="visible"/>
                                      </p:to>
                                    </p:set>
                                    <p:anim calcmode="lin" valueType="num">
                                      <p:cBhvr additive="base">
                                        <p:cTn id="30" dur="500" fill="hold"/>
                                        <p:tgtEl>
                                          <p:spTgt spid="360451">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6045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60451">
                                            <p:txEl>
                                              <p:pRg st="4" end="4"/>
                                            </p:txEl>
                                          </p:spTgt>
                                        </p:tgtEl>
                                        <p:attrNameLst>
                                          <p:attrName>style.visibility</p:attrName>
                                        </p:attrNameLst>
                                      </p:cBhvr>
                                      <p:to>
                                        <p:strVal val="visible"/>
                                      </p:to>
                                    </p:set>
                                    <p:anim calcmode="lin" valueType="num">
                                      <p:cBhvr additive="base">
                                        <p:cTn id="36" dur="500" fill="hold"/>
                                        <p:tgtEl>
                                          <p:spTgt spid="360451">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6045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60451">
                                            <p:txEl>
                                              <p:pRg st="5" end="5"/>
                                            </p:txEl>
                                          </p:spTgt>
                                        </p:tgtEl>
                                        <p:attrNameLst>
                                          <p:attrName>style.visibility</p:attrName>
                                        </p:attrNameLst>
                                      </p:cBhvr>
                                      <p:to>
                                        <p:strVal val="visible"/>
                                      </p:to>
                                    </p:set>
                                    <p:anim calcmode="lin" valueType="num">
                                      <p:cBhvr additive="base">
                                        <p:cTn id="42" dur="500" fill="hold"/>
                                        <p:tgtEl>
                                          <p:spTgt spid="360451">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6045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0450" grpId="0"/>
      <p:bldP spid="360451"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40CE37E-A47E-4DA9-A2F7-5B5B489E233E}"/>
              </a:ext>
            </a:extLst>
          </p:cNvPr>
          <p:cNvSpPr>
            <a:spLocks noGrp="1" noChangeArrowheads="1"/>
          </p:cNvSpPr>
          <p:nvPr>
            <p:ph type="title"/>
          </p:nvPr>
        </p:nvSpPr>
        <p:spPr>
          <a:xfrm>
            <a:off x="1630363" y="707807"/>
            <a:ext cx="6878637" cy="646331"/>
          </a:xfrm>
        </p:spPr>
        <p:txBody>
          <a:bodyPr>
            <a:spAutoFit/>
          </a:bodyPr>
          <a:lstStyle/>
          <a:p>
            <a:pPr eaLnBrk="1" hangingPunct="1"/>
            <a:r>
              <a:rPr lang="en-US" altLang="en-US" dirty="0"/>
              <a:t>OUTLINE OF JONAH</a:t>
            </a:r>
            <a:endParaRPr lang="en-US" altLang="en-US" dirty="0">
              <a:solidFill>
                <a:schemeClr val="tx1"/>
              </a:solidFill>
              <a:latin typeface="Verdana" panose="020B0604030504040204" pitchFamily="34" charset="0"/>
            </a:endParaRPr>
          </a:p>
        </p:txBody>
      </p:sp>
      <p:sp>
        <p:nvSpPr>
          <p:cNvPr id="5123" name="Rectangle 3">
            <a:extLst>
              <a:ext uri="{FF2B5EF4-FFF2-40B4-BE49-F238E27FC236}">
                <a16:creationId xmlns:a16="http://schemas.microsoft.com/office/drawing/2014/main" id="{A9509E18-CA46-4F79-AAC8-422B4B60A6A5}"/>
              </a:ext>
            </a:extLst>
          </p:cNvPr>
          <p:cNvSpPr>
            <a:spLocks noGrp="1" noChangeArrowheads="1"/>
          </p:cNvSpPr>
          <p:nvPr>
            <p:ph type="body" idx="1"/>
          </p:nvPr>
        </p:nvSpPr>
        <p:spPr>
          <a:xfrm>
            <a:off x="1068388" y="1687513"/>
            <a:ext cx="8001000" cy="3751796"/>
          </a:xfrm>
        </p:spPr>
        <p:txBody>
          <a:bodyPr>
            <a:spAutoFit/>
          </a:bodyPr>
          <a:lstStyle/>
          <a:p>
            <a:pPr eaLnBrk="1" hangingPunct="1"/>
            <a:r>
              <a:rPr lang="en-US" altLang="en-US" dirty="0"/>
              <a:t>Chapter 1: Running from God</a:t>
            </a:r>
          </a:p>
          <a:p>
            <a:pPr marL="0" indent="0" eaLnBrk="1" hangingPunct="1">
              <a:buNone/>
            </a:pPr>
            <a:endParaRPr lang="en-US" altLang="en-US" dirty="0"/>
          </a:p>
          <a:p>
            <a:pPr eaLnBrk="1" hangingPunct="1"/>
            <a:r>
              <a:rPr lang="en-US" altLang="en-US" dirty="0"/>
              <a:t>Chapter 2: Running back to God</a:t>
            </a:r>
          </a:p>
          <a:p>
            <a:pPr marL="0" indent="0" eaLnBrk="1" hangingPunct="1">
              <a:buNone/>
            </a:pPr>
            <a:endParaRPr lang="en-US" altLang="en-US" dirty="0"/>
          </a:p>
          <a:p>
            <a:pPr eaLnBrk="1" hangingPunct="1"/>
            <a:r>
              <a:rPr lang="en-US" altLang="en-US" dirty="0"/>
              <a:t>Chapter 3: Running with God</a:t>
            </a:r>
          </a:p>
          <a:p>
            <a:pPr marL="0" indent="0" eaLnBrk="1" hangingPunct="1">
              <a:buNone/>
            </a:pPr>
            <a:endParaRPr lang="en-US" altLang="en-US" dirty="0"/>
          </a:p>
          <a:p>
            <a:pPr eaLnBrk="1" hangingPunct="1"/>
            <a:r>
              <a:rPr lang="en-US" altLang="en-US" dirty="0"/>
              <a:t>Chapter 4: Running ahead of God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anim calcmode="lin" valueType="num">
                                      <p:cBhvr additive="base">
                                        <p:cTn id="13" dur="500" fill="hold"/>
                                        <p:tgtEl>
                                          <p:spTgt spid="512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123">
                                            <p:txEl>
                                              <p:pRg st="4" end="4"/>
                                            </p:txEl>
                                          </p:spTgt>
                                        </p:tgtEl>
                                        <p:attrNameLst>
                                          <p:attrName>style.visibility</p:attrName>
                                        </p:attrNameLst>
                                      </p:cBhvr>
                                      <p:to>
                                        <p:strVal val="visible"/>
                                      </p:to>
                                    </p:set>
                                    <p:anim calcmode="lin" valueType="num">
                                      <p:cBhvr additive="base">
                                        <p:cTn id="19" dur="500" fill="hold"/>
                                        <p:tgtEl>
                                          <p:spTgt spid="512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1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123">
                                            <p:txEl>
                                              <p:pRg st="6" end="6"/>
                                            </p:txEl>
                                          </p:spTgt>
                                        </p:tgtEl>
                                        <p:attrNameLst>
                                          <p:attrName>style.visibility</p:attrName>
                                        </p:attrNameLst>
                                      </p:cBhvr>
                                      <p:to>
                                        <p:strVal val="visible"/>
                                      </p:to>
                                    </p:set>
                                    <p:anim calcmode="lin" valueType="num">
                                      <p:cBhvr additive="base">
                                        <p:cTn id="25" dur="500" fill="hold"/>
                                        <p:tgtEl>
                                          <p:spTgt spid="512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12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7170" name="Picture 2" descr="Jonah map best">
            <a:extLst>
              <a:ext uri="{FF2B5EF4-FFF2-40B4-BE49-F238E27FC236}">
                <a16:creationId xmlns:a16="http://schemas.microsoft.com/office/drawing/2014/main" id="{79D224B5-A891-489B-A3C1-CE09F50CD7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90600"/>
            <a:ext cx="9153525" cy="5253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itle 1">
            <a:extLst>
              <a:ext uri="{FF2B5EF4-FFF2-40B4-BE49-F238E27FC236}">
                <a16:creationId xmlns:a16="http://schemas.microsoft.com/office/drawing/2014/main" id="{12E94857-9913-47A7-921D-109926242D12}"/>
              </a:ext>
            </a:extLst>
          </p:cNvPr>
          <p:cNvSpPr>
            <a:spLocks noGrp="1" noChangeArrowheads="1"/>
          </p:cNvSpPr>
          <p:nvPr>
            <p:ph type="title"/>
          </p:nvPr>
        </p:nvSpPr>
        <p:spPr>
          <a:xfrm>
            <a:off x="1370013" y="268069"/>
            <a:ext cx="7313612" cy="646331"/>
          </a:xfrm>
        </p:spPr>
        <p:txBody>
          <a:bodyPr>
            <a:spAutoFit/>
          </a:bodyPr>
          <a:lstStyle/>
          <a:p>
            <a:pPr eaLnBrk="1" hangingPunct="1"/>
            <a:r>
              <a:rPr lang="en-US" altLang="en-US" dirty="0"/>
              <a:t> JONAH’S DESTINATIONS</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6492FF7-7119-4CC9-B6E7-F58C6924ADB6}"/>
              </a:ext>
            </a:extLst>
          </p:cNvPr>
          <p:cNvSpPr>
            <a:spLocks noGrp="1" noChangeArrowheads="1"/>
          </p:cNvSpPr>
          <p:nvPr>
            <p:ph type="title"/>
          </p:nvPr>
        </p:nvSpPr>
        <p:spPr>
          <a:xfrm>
            <a:off x="1630363" y="707807"/>
            <a:ext cx="6878637" cy="646331"/>
          </a:xfrm>
        </p:spPr>
        <p:txBody>
          <a:bodyPr>
            <a:spAutoFit/>
          </a:bodyPr>
          <a:lstStyle/>
          <a:p>
            <a:pPr eaLnBrk="1" hangingPunct="1"/>
            <a:r>
              <a:rPr lang="en-US" altLang="en-US" dirty="0"/>
              <a:t>JONAH Chapter 1</a:t>
            </a:r>
            <a:endParaRPr lang="en-US" altLang="en-US" dirty="0">
              <a:solidFill>
                <a:schemeClr val="tx1"/>
              </a:solidFill>
              <a:latin typeface="Verdana" panose="020B0604030504040204" pitchFamily="34" charset="0"/>
            </a:endParaRPr>
          </a:p>
        </p:txBody>
      </p:sp>
      <p:sp>
        <p:nvSpPr>
          <p:cNvPr id="6147" name="Rectangle 3">
            <a:extLst>
              <a:ext uri="{FF2B5EF4-FFF2-40B4-BE49-F238E27FC236}">
                <a16:creationId xmlns:a16="http://schemas.microsoft.com/office/drawing/2014/main" id="{CB8D1355-447B-47B8-B112-E1AC780A47AD}"/>
              </a:ext>
            </a:extLst>
          </p:cNvPr>
          <p:cNvSpPr>
            <a:spLocks noGrp="1" noChangeArrowheads="1"/>
          </p:cNvSpPr>
          <p:nvPr>
            <p:ph type="body" idx="1"/>
          </p:nvPr>
        </p:nvSpPr>
        <p:spPr>
          <a:xfrm>
            <a:off x="542827" y="1600200"/>
            <a:ext cx="8448773" cy="4708981"/>
          </a:xfrm>
        </p:spPr>
        <p:txBody>
          <a:bodyPr wrap="square">
            <a:spAutoFit/>
          </a:bodyPr>
          <a:lstStyle/>
          <a:p>
            <a:pPr eaLnBrk="1" hangingPunct="1"/>
            <a:r>
              <a:rPr lang="en-US" altLang="en-US" sz="2400" dirty="0"/>
              <a:t>Running from God</a:t>
            </a:r>
          </a:p>
          <a:p>
            <a:pPr lvl="1" eaLnBrk="1" hangingPunct="1"/>
            <a:r>
              <a:rPr lang="en-US" altLang="en-US" sz="2000" dirty="0"/>
              <a:t>God commands Jonah to go to Nineveh and cry against it</a:t>
            </a:r>
          </a:p>
          <a:p>
            <a:pPr lvl="1" eaLnBrk="1" hangingPunct="1"/>
            <a:r>
              <a:rPr lang="en-US" altLang="en-US" sz="2000" dirty="0"/>
              <a:t>Jonah attempts to flee to Tarshish by going to Joppa and paying passage on a ship</a:t>
            </a:r>
          </a:p>
          <a:p>
            <a:pPr lvl="1" eaLnBrk="1" hangingPunct="1"/>
            <a:r>
              <a:rPr lang="en-US" altLang="en-US" sz="2000" dirty="0"/>
              <a:t>The Lord hurls a great wind and storm</a:t>
            </a:r>
          </a:p>
          <a:p>
            <a:pPr lvl="1" eaLnBrk="1" hangingPunct="1"/>
            <a:r>
              <a:rPr lang="en-US" altLang="en-US" sz="2000" dirty="0"/>
              <a:t>Every man cried to his god for salvation, however, no record that Jonah cried to his God</a:t>
            </a:r>
          </a:p>
          <a:p>
            <a:pPr lvl="1" eaLnBrk="1" hangingPunct="1"/>
            <a:r>
              <a:rPr lang="en-US" altLang="en-US" sz="2000" dirty="0"/>
              <a:t>Jonah admits that he is responsible for the storm and asks to be thrown overboard</a:t>
            </a:r>
          </a:p>
          <a:p>
            <a:pPr lvl="1" eaLnBrk="1" hangingPunct="1"/>
            <a:r>
              <a:rPr lang="en-US" altLang="en-US" sz="2000" dirty="0"/>
              <a:t>Jonah thrown into the sea, the storm stops</a:t>
            </a:r>
          </a:p>
          <a:p>
            <a:pPr lvl="1" eaLnBrk="1" hangingPunct="1"/>
            <a:r>
              <a:rPr lang="en-US" altLang="en-US" sz="2000" dirty="0"/>
              <a:t>Men feared the Lord, offered sacrifice, made vows</a:t>
            </a:r>
          </a:p>
          <a:p>
            <a:pPr lvl="1" eaLnBrk="1" hangingPunct="1"/>
            <a:r>
              <a:rPr lang="en-US" altLang="en-US" sz="2000" dirty="0"/>
              <a:t>God appoints a great fish to swallow Jonah</a:t>
            </a:r>
          </a:p>
          <a:p>
            <a:pPr lvl="1" eaLnBrk="1" hangingPunct="1"/>
            <a:r>
              <a:rPr lang="en-US" altLang="en-US" sz="2000" dirty="0"/>
              <a:t>Jonah lives inside the fish three days and three nights</a:t>
            </a:r>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147">
                                            <p:txEl>
                                              <p:pRg st="1" end="1"/>
                                            </p:txEl>
                                          </p:spTgt>
                                        </p:tgtEl>
                                        <p:attrNameLst>
                                          <p:attrName>style.visibility</p:attrName>
                                        </p:attrNameLst>
                                      </p:cBhvr>
                                      <p:to>
                                        <p:strVal val="visible"/>
                                      </p:to>
                                    </p:set>
                                    <p:anim calcmode="lin" valueType="num">
                                      <p:cBhvr additive="base">
                                        <p:cTn id="13" dur="500" fill="hold"/>
                                        <p:tgtEl>
                                          <p:spTgt spid="61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1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147">
                                            <p:txEl>
                                              <p:pRg st="2" end="2"/>
                                            </p:txEl>
                                          </p:spTgt>
                                        </p:tgtEl>
                                        <p:attrNameLst>
                                          <p:attrName>style.visibility</p:attrName>
                                        </p:attrNameLst>
                                      </p:cBhvr>
                                      <p:to>
                                        <p:strVal val="visible"/>
                                      </p:to>
                                    </p:set>
                                    <p:anim calcmode="lin" valueType="num">
                                      <p:cBhvr additive="base">
                                        <p:cTn id="19" dur="500" fill="hold"/>
                                        <p:tgtEl>
                                          <p:spTgt spid="614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1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147">
                                            <p:txEl>
                                              <p:pRg st="3" end="3"/>
                                            </p:txEl>
                                          </p:spTgt>
                                        </p:tgtEl>
                                        <p:attrNameLst>
                                          <p:attrName>style.visibility</p:attrName>
                                        </p:attrNameLst>
                                      </p:cBhvr>
                                      <p:to>
                                        <p:strVal val="visible"/>
                                      </p:to>
                                    </p:set>
                                    <p:anim calcmode="lin" valueType="num">
                                      <p:cBhvr additive="base">
                                        <p:cTn id="25" dur="500" fill="hold"/>
                                        <p:tgtEl>
                                          <p:spTgt spid="614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14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147">
                                            <p:txEl>
                                              <p:pRg st="4" end="4"/>
                                            </p:txEl>
                                          </p:spTgt>
                                        </p:tgtEl>
                                        <p:attrNameLst>
                                          <p:attrName>style.visibility</p:attrName>
                                        </p:attrNameLst>
                                      </p:cBhvr>
                                      <p:to>
                                        <p:strVal val="visible"/>
                                      </p:to>
                                    </p:set>
                                    <p:anim calcmode="lin" valueType="num">
                                      <p:cBhvr additive="base">
                                        <p:cTn id="31" dur="500" fill="hold"/>
                                        <p:tgtEl>
                                          <p:spTgt spid="614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14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147">
                                            <p:txEl>
                                              <p:pRg st="5" end="5"/>
                                            </p:txEl>
                                          </p:spTgt>
                                        </p:tgtEl>
                                        <p:attrNameLst>
                                          <p:attrName>style.visibility</p:attrName>
                                        </p:attrNameLst>
                                      </p:cBhvr>
                                      <p:to>
                                        <p:strVal val="visible"/>
                                      </p:to>
                                    </p:set>
                                    <p:anim calcmode="lin" valueType="num">
                                      <p:cBhvr additive="base">
                                        <p:cTn id="37" dur="500" fill="hold"/>
                                        <p:tgtEl>
                                          <p:spTgt spid="6147">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14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147">
                                            <p:txEl>
                                              <p:pRg st="6" end="6"/>
                                            </p:txEl>
                                          </p:spTgt>
                                        </p:tgtEl>
                                        <p:attrNameLst>
                                          <p:attrName>style.visibility</p:attrName>
                                        </p:attrNameLst>
                                      </p:cBhvr>
                                      <p:to>
                                        <p:strVal val="visible"/>
                                      </p:to>
                                    </p:set>
                                    <p:anim calcmode="lin" valueType="num">
                                      <p:cBhvr additive="base">
                                        <p:cTn id="43" dur="500" fill="hold"/>
                                        <p:tgtEl>
                                          <p:spTgt spid="6147">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14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6147">
                                            <p:txEl>
                                              <p:pRg st="7" end="7"/>
                                            </p:txEl>
                                          </p:spTgt>
                                        </p:tgtEl>
                                        <p:attrNameLst>
                                          <p:attrName>style.visibility</p:attrName>
                                        </p:attrNameLst>
                                      </p:cBhvr>
                                      <p:to>
                                        <p:strVal val="visible"/>
                                      </p:to>
                                    </p:set>
                                    <p:anim calcmode="lin" valueType="num">
                                      <p:cBhvr additive="base">
                                        <p:cTn id="49" dur="500" fill="hold"/>
                                        <p:tgtEl>
                                          <p:spTgt spid="6147">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614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147">
                                            <p:txEl>
                                              <p:pRg st="8" end="8"/>
                                            </p:txEl>
                                          </p:spTgt>
                                        </p:tgtEl>
                                        <p:attrNameLst>
                                          <p:attrName>style.visibility</p:attrName>
                                        </p:attrNameLst>
                                      </p:cBhvr>
                                      <p:to>
                                        <p:strVal val="visible"/>
                                      </p:to>
                                    </p:set>
                                    <p:anim calcmode="lin" valueType="num">
                                      <p:cBhvr additive="base">
                                        <p:cTn id="55" dur="500" fill="hold"/>
                                        <p:tgtEl>
                                          <p:spTgt spid="6147">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147">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147">
                                            <p:txEl>
                                              <p:pRg st="9" end="9"/>
                                            </p:txEl>
                                          </p:spTgt>
                                        </p:tgtEl>
                                        <p:attrNameLst>
                                          <p:attrName>style.visibility</p:attrName>
                                        </p:attrNameLst>
                                      </p:cBhvr>
                                      <p:to>
                                        <p:strVal val="visible"/>
                                      </p:to>
                                    </p:set>
                                    <p:anim calcmode="lin" valueType="num">
                                      <p:cBhvr additive="base">
                                        <p:cTn id="61" dur="500" fill="hold"/>
                                        <p:tgtEl>
                                          <p:spTgt spid="6147">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14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0E35531-5198-4570-B5CD-F18C6490EF68}"/>
              </a:ext>
            </a:extLst>
          </p:cNvPr>
          <p:cNvSpPr>
            <a:spLocks noGrp="1" noChangeArrowheads="1"/>
          </p:cNvSpPr>
          <p:nvPr>
            <p:ph type="title"/>
          </p:nvPr>
        </p:nvSpPr>
        <p:spPr>
          <a:xfrm>
            <a:off x="1630363" y="707807"/>
            <a:ext cx="6878637" cy="646331"/>
          </a:xfrm>
        </p:spPr>
        <p:txBody>
          <a:bodyPr>
            <a:spAutoFit/>
          </a:bodyPr>
          <a:lstStyle/>
          <a:p>
            <a:pPr eaLnBrk="1" hangingPunct="1"/>
            <a:r>
              <a:rPr lang="en-US" altLang="en-US" dirty="0"/>
              <a:t>JONAH Chapter 2</a:t>
            </a:r>
            <a:endParaRPr lang="en-US" altLang="en-US" dirty="0">
              <a:solidFill>
                <a:schemeClr val="tx1"/>
              </a:solidFill>
              <a:latin typeface="Verdana" panose="020B0604030504040204" pitchFamily="34" charset="0"/>
            </a:endParaRPr>
          </a:p>
        </p:txBody>
      </p:sp>
      <p:sp>
        <p:nvSpPr>
          <p:cNvPr id="8195" name="Rectangle 3">
            <a:extLst>
              <a:ext uri="{FF2B5EF4-FFF2-40B4-BE49-F238E27FC236}">
                <a16:creationId xmlns:a16="http://schemas.microsoft.com/office/drawing/2014/main" id="{7713F14F-CD1C-4C7E-BC01-BCD407479C89}"/>
              </a:ext>
            </a:extLst>
          </p:cNvPr>
          <p:cNvSpPr>
            <a:spLocks noGrp="1" noChangeArrowheads="1"/>
          </p:cNvSpPr>
          <p:nvPr>
            <p:ph type="body" idx="1"/>
          </p:nvPr>
        </p:nvSpPr>
        <p:spPr>
          <a:xfrm>
            <a:off x="533400" y="1600200"/>
            <a:ext cx="8458200" cy="4953000"/>
          </a:xfrm>
        </p:spPr>
        <p:txBody>
          <a:bodyPr wrap="square">
            <a:spAutoFit/>
          </a:bodyPr>
          <a:lstStyle/>
          <a:p>
            <a:pPr eaLnBrk="1" hangingPunct="1">
              <a:lnSpc>
                <a:spcPct val="90000"/>
              </a:lnSpc>
            </a:pPr>
            <a:r>
              <a:rPr lang="en-US" altLang="en-US" sz="2400" dirty="0"/>
              <a:t>Running back to God</a:t>
            </a:r>
          </a:p>
          <a:p>
            <a:pPr lvl="1" eaLnBrk="1" hangingPunct="1">
              <a:lnSpc>
                <a:spcPct val="90000"/>
              </a:lnSpc>
            </a:pPr>
            <a:r>
              <a:rPr lang="en-US" altLang="en-US" sz="2000" dirty="0"/>
              <a:t>Jonah prays to God from inside the fish</a:t>
            </a:r>
          </a:p>
          <a:p>
            <a:pPr lvl="1" eaLnBrk="1" hangingPunct="1">
              <a:lnSpc>
                <a:spcPct val="90000"/>
              </a:lnSpc>
            </a:pPr>
            <a:r>
              <a:rPr lang="en-US" altLang="en-US" sz="2000" dirty="0"/>
              <a:t>Jonah credits God for hearing his distress while in the sea</a:t>
            </a:r>
          </a:p>
          <a:p>
            <a:pPr lvl="1" eaLnBrk="1" hangingPunct="1">
              <a:lnSpc>
                <a:spcPct val="90000"/>
              </a:lnSpc>
            </a:pPr>
            <a:r>
              <a:rPr lang="en-US" altLang="en-US" sz="2000" dirty="0"/>
              <a:t>Jonah credits God for answering his call of distress</a:t>
            </a:r>
          </a:p>
          <a:p>
            <a:pPr lvl="1" eaLnBrk="1" hangingPunct="1">
              <a:lnSpc>
                <a:spcPct val="90000"/>
              </a:lnSpc>
            </a:pPr>
            <a:r>
              <a:rPr lang="en-US" altLang="en-US" sz="2000" dirty="0"/>
              <a:t>Jonah credits God’s ownership of the breakers and the billows</a:t>
            </a:r>
          </a:p>
          <a:p>
            <a:pPr lvl="1" eaLnBrk="1" hangingPunct="1">
              <a:lnSpc>
                <a:spcPct val="90000"/>
              </a:lnSpc>
            </a:pPr>
            <a:r>
              <a:rPr lang="en-US" altLang="en-US" sz="2000" dirty="0"/>
              <a:t>Jonah describes his desperation as he was encompassed by water, weeds wrapped around his head – to the point of death</a:t>
            </a:r>
          </a:p>
          <a:p>
            <a:pPr lvl="1" eaLnBrk="1" hangingPunct="1">
              <a:lnSpc>
                <a:spcPct val="90000"/>
              </a:lnSpc>
            </a:pPr>
            <a:r>
              <a:rPr lang="en-US" altLang="en-US" sz="2000" dirty="0"/>
              <a:t>Jonah credits God with his salvation, sparing his life from drowning by sending a great fish</a:t>
            </a:r>
          </a:p>
          <a:p>
            <a:pPr lvl="1" eaLnBrk="1" hangingPunct="1">
              <a:lnSpc>
                <a:spcPct val="90000"/>
              </a:lnSpc>
            </a:pPr>
            <a:r>
              <a:rPr lang="en-US" altLang="en-US" sz="2000" dirty="0"/>
              <a:t>Jonah points out the folly of those who regard vain idols</a:t>
            </a:r>
          </a:p>
          <a:p>
            <a:pPr lvl="1" eaLnBrk="1" hangingPunct="1">
              <a:lnSpc>
                <a:spcPct val="90000"/>
              </a:lnSpc>
            </a:pPr>
            <a:r>
              <a:rPr lang="en-US" altLang="en-US" sz="2000" dirty="0"/>
              <a:t>Jonah offers thanksgiving, promising sacrifice and fulfillment of vows, noting “Salvation is from the Lord.”</a:t>
            </a:r>
          </a:p>
          <a:p>
            <a:pPr lvl="1" eaLnBrk="1" hangingPunct="1">
              <a:lnSpc>
                <a:spcPct val="90000"/>
              </a:lnSpc>
            </a:pPr>
            <a:r>
              <a:rPr lang="en-US" altLang="en-US" sz="2000" dirty="0"/>
              <a:t>God commands the fish to vomit Jonah onto dry land</a:t>
            </a:r>
            <a:endParaRPr lang="en-US" alt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additive="base">
                                        <p:cTn id="7"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5">
                                            <p:txEl>
                                              <p:pRg st="1" end="1"/>
                                            </p:txEl>
                                          </p:spTgt>
                                        </p:tgtEl>
                                        <p:attrNameLst>
                                          <p:attrName>style.visibility</p:attrName>
                                        </p:attrNameLst>
                                      </p:cBhvr>
                                      <p:to>
                                        <p:strVal val="visible"/>
                                      </p:to>
                                    </p:set>
                                    <p:anim calcmode="lin" valueType="num">
                                      <p:cBhvr additive="base">
                                        <p:cTn id="13" dur="500" fill="hold"/>
                                        <p:tgtEl>
                                          <p:spTgt spid="81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195">
                                            <p:txEl>
                                              <p:pRg st="2" end="2"/>
                                            </p:txEl>
                                          </p:spTgt>
                                        </p:tgtEl>
                                        <p:attrNameLst>
                                          <p:attrName>style.visibility</p:attrName>
                                        </p:attrNameLst>
                                      </p:cBhvr>
                                      <p:to>
                                        <p:strVal val="visible"/>
                                      </p:to>
                                    </p:set>
                                    <p:anim calcmode="lin" valueType="num">
                                      <p:cBhvr additive="base">
                                        <p:cTn id="19"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195">
                                            <p:txEl>
                                              <p:pRg st="3" end="3"/>
                                            </p:txEl>
                                          </p:spTgt>
                                        </p:tgtEl>
                                        <p:attrNameLst>
                                          <p:attrName>style.visibility</p:attrName>
                                        </p:attrNameLst>
                                      </p:cBhvr>
                                      <p:to>
                                        <p:strVal val="visible"/>
                                      </p:to>
                                    </p:set>
                                    <p:anim calcmode="lin" valueType="num">
                                      <p:cBhvr additive="base">
                                        <p:cTn id="25" dur="500" fill="hold"/>
                                        <p:tgtEl>
                                          <p:spTgt spid="819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81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195">
                                            <p:txEl>
                                              <p:pRg st="4" end="4"/>
                                            </p:txEl>
                                          </p:spTgt>
                                        </p:tgtEl>
                                        <p:attrNameLst>
                                          <p:attrName>style.visibility</p:attrName>
                                        </p:attrNameLst>
                                      </p:cBhvr>
                                      <p:to>
                                        <p:strVal val="visible"/>
                                      </p:to>
                                    </p:set>
                                    <p:anim calcmode="lin" valueType="num">
                                      <p:cBhvr additive="base">
                                        <p:cTn id="31" dur="500" fill="hold"/>
                                        <p:tgtEl>
                                          <p:spTgt spid="819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819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195">
                                            <p:txEl>
                                              <p:pRg st="5" end="5"/>
                                            </p:txEl>
                                          </p:spTgt>
                                        </p:tgtEl>
                                        <p:attrNameLst>
                                          <p:attrName>style.visibility</p:attrName>
                                        </p:attrNameLst>
                                      </p:cBhvr>
                                      <p:to>
                                        <p:strVal val="visible"/>
                                      </p:to>
                                    </p:set>
                                    <p:anim calcmode="lin" valueType="num">
                                      <p:cBhvr additive="base">
                                        <p:cTn id="37" dur="500" fill="hold"/>
                                        <p:tgtEl>
                                          <p:spTgt spid="8195">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819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195">
                                            <p:txEl>
                                              <p:pRg st="6" end="6"/>
                                            </p:txEl>
                                          </p:spTgt>
                                        </p:tgtEl>
                                        <p:attrNameLst>
                                          <p:attrName>style.visibility</p:attrName>
                                        </p:attrNameLst>
                                      </p:cBhvr>
                                      <p:to>
                                        <p:strVal val="visible"/>
                                      </p:to>
                                    </p:set>
                                    <p:anim calcmode="lin" valueType="num">
                                      <p:cBhvr additive="base">
                                        <p:cTn id="43" dur="500" fill="hold"/>
                                        <p:tgtEl>
                                          <p:spTgt spid="8195">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819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195">
                                            <p:txEl>
                                              <p:pRg st="7" end="7"/>
                                            </p:txEl>
                                          </p:spTgt>
                                        </p:tgtEl>
                                        <p:attrNameLst>
                                          <p:attrName>style.visibility</p:attrName>
                                        </p:attrNameLst>
                                      </p:cBhvr>
                                      <p:to>
                                        <p:strVal val="visible"/>
                                      </p:to>
                                    </p:set>
                                    <p:anim calcmode="lin" valueType="num">
                                      <p:cBhvr additive="base">
                                        <p:cTn id="49" dur="500" fill="hold"/>
                                        <p:tgtEl>
                                          <p:spTgt spid="8195">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819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195">
                                            <p:txEl>
                                              <p:pRg st="8" end="8"/>
                                            </p:txEl>
                                          </p:spTgt>
                                        </p:tgtEl>
                                        <p:attrNameLst>
                                          <p:attrName>style.visibility</p:attrName>
                                        </p:attrNameLst>
                                      </p:cBhvr>
                                      <p:to>
                                        <p:strVal val="visible"/>
                                      </p:to>
                                    </p:set>
                                    <p:anim calcmode="lin" valueType="num">
                                      <p:cBhvr additive="base">
                                        <p:cTn id="55" dur="500" fill="hold"/>
                                        <p:tgtEl>
                                          <p:spTgt spid="8195">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819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8195">
                                            <p:txEl>
                                              <p:pRg st="9" end="9"/>
                                            </p:txEl>
                                          </p:spTgt>
                                        </p:tgtEl>
                                        <p:attrNameLst>
                                          <p:attrName>style.visibility</p:attrName>
                                        </p:attrNameLst>
                                      </p:cBhvr>
                                      <p:to>
                                        <p:strVal val="visible"/>
                                      </p:to>
                                    </p:set>
                                    <p:anim calcmode="lin" valueType="num">
                                      <p:cBhvr additive="base">
                                        <p:cTn id="61" dur="500" fill="hold"/>
                                        <p:tgtEl>
                                          <p:spTgt spid="8195">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8195">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9518290B-6199-4DB3-B87A-1E269528F32C}"/>
              </a:ext>
            </a:extLst>
          </p:cNvPr>
          <p:cNvSpPr>
            <a:spLocks noGrp="1" noChangeArrowheads="1"/>
          </p:cNvSpPr>
          <p:nvPr>
            <p:ph type="title"/>
          </p:nvPr>
        </p:nvSpPr>
        <p:spPr>
          <a:xfrm>
            <a:off x="1630363" y="707807"/>
            <a:ext cx="6878637" cy="646331"/>
          </a:xfrm>
        </p:spPr>
        <p:txBody>
          <a:bodyPr>
            <a:spAutoFit/>
          </a:bodyPr>
          <a:lstStyle/>
          <a:p>
            <a:pPr eaLnBrk="1" hangingPunct="1"/>
            <a:r>
              <a:rPr lang="en-US" altLang="en-US" dirty="0"/>
              <a:t>JONAH Chapter 3</a:t>
            </a:r>
            <a:endParaRPr lang="en-US" altLang="en-US" dirty="0">
              <a:solidFill>
                <a:schemeClr val="tx1"/>
              </a:solidFill>
              <a:latin typeface="Verdana" panose="020B0604030504040204" pitchFamily="34" charset="0"/>
            </a:endParaRPr>
          </a:p>
        </p:txBody>
      </p:sp>
      <p:sp>
        <p:nvSpPr>
          <p:cNvPr id="9219" name="Rectangle 3">
            <a:extLst>
              <a:ext uri="{FF2B5EF4-FFF2-40B4-BE49-F238E27FC236}">
                <a16:creationId xmlns:a16="http://schemas.microsoft.com/office/drawing/2014/main" id="{528CE07C-E7CC-41F9-B751-76B445CC7F44}"/>
              </a:ext>
            </a:extLst>
          </p:cNvPr>
          <p:cNvSpPr>
            <a:spLocks noGrp="1" noChangeArrowheads="1"/>
          </p:cNvSpPr>
          <p:nvPr>
            <p:ph type="body" idx="1"/>
          </p:nvPr>
        </p:nvSpPr>
        <p:spPr>
          <a:xfrm>
            <a:off x="542827" y="1600200"/>
            <a:ext cx="8372573" cy="4524315"/>
          </a:xfrm>
        </p:spPr>
        <p:txBody>
          <a:bodyPr wrap="square">
            <a:spAutoFit/>
          </a:bodyPr>
          <a:lstStyle/>
          <a:p>
            <a:pPr eaLnBrk="1" hangingPunct="1"/>
            <a:r>
              <a:rPr lang="en-US" altLang="en-US" sz="2400" dirty="0"/>
              <a:t>Running with God</a:t>
            </a:r>
          </a:p>
          <a:p>
            <a:pPr lvl="1" eaLnBrk="1" hangingPunct="1"/>
            <a:r>
              <a:rPr lang="en-US" altLang="en-US" sz="2000" dirty="0"/>
              <a:t>God commands Jonah again to go to Nineveh and cry against it, proclaiming what He would tell him</a:t>
            </a:r>
          </a:p>
          <a:p>
            <a:pPr lvl="1" eaLnBrk="1" hangingPunct="1"/>
            <a:r>
              <a:rPr lang="en-US" altLang="en-US" sz="2000" dirty="0"/>
              <a:t>Jonah obeyed God, arose, and went to Nineveh</a:t>
            </a:r>
          </a:p>
          <a:p>
            <a:pPr lvl="1" eaLnBrk="1" hangingPunct="1"/>
            <a:r>
              <a:rPr lang="en-US" altLang="en-US" sz="2000" dirty="0"/>
              <a:t>Jonah preached to a third of the city, “Yet 40 days and Nineveh will be overthrown.”</a:t>
            </a:r>
          </a:p>
          <a:p>
            <a:pPr lvl="1" eaLnBrk="1" hangingPunct="1"/>
            <a:r>
              <a:rPr lang="en-US" altLang="en-US" sz="2000" dirty="0"/>
              <a:t>Jonah convinced the people of Nineveh, they believed in God, fasted and put on sackcloth (signs of repentance)</a:t>
            </a:r>
          </a:p>
          <a:p>
            <a:pPr lvl="1" eaLnBrk="1" hangingPunct="1"/>
            <a:r>
              <a:rPr lang="en-US" altLang="en-US" sz="2000" dirty="0"/>
              <a:t>Word spread throughout the city, even to the king, who also believed, repented, and proclaimed a city-wide fast to avoid the judgment of God and certain destruction</a:t>
            </a:r>
          </a:p>
          <a:p>
            <a:pPr lvl="1" eaLnBrk="1" hangingPunct="1"/>
            <a:r>
              <a:rPr lang="en-US" altLang="en-US" sz="2000" dirty="0"/>
              <a:t>God witnessed their deeds, their repentance, and changed His mind regarding their destruction</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additive="base">
                                        <p:cTn id="7" dur="500" fill="hold"/>
                                        <p:tgtEl>
                                          <p:spTgt spid="9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19">
                                            <p:txEl>
                                              <p:pRg st="1" end="1"/>
                                            </p:txEl>
                                          </p:spTgt>
                                        </p:tgtEl>
                                        <p:attrNameLst>
                                          <p:attrName>style.visibility</p:attrName>
                                        </p:attrNameLst>
                                      </p:cBhvr>
                                      <p:to>
                                        <p:strVal val="visible"/>
                                      </p:to>
                                    </p:set>
                                    <p:anim calcmode="lin" valueType="num">
                                      <p:cBhvr additive="base">
                                        <p:cTn id="13" dur="500" fill="hold"/>
                                        <p:tgtEl>
                                          <p:spTgt spid="9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1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219">
                                            <p:txEl>
                                              <p:pRg st="2" end="2"/>
                                            </p:txEl>
                                          </p:spTgt>
                                        </p:tgtEl>
                                        <p:attrNameLst>
                                          <p:attrName>style.visibility</p:attrName>
                                        </p:attrNameLst>
                                      </p:cBhvr>
                                      <p:to>
                                        <p:strVal val="visible"/>
                                      </p:to>
                                    </p:set>
                                    <p:anim calcmode="lin" valueType="num">
                                      <p:cBhvr additive="base">
                                        <p:cTn id="19" dur="500" fill="hold"/>
                                        <p:tgtEl>
                                          <p:spTgt spid="921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1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219">
                                            <p:txEl>
                                              <p:pRg st="3" end="3"/>
                                            </p:txEl>
                                          </p:spTgt>
                                        </p:tgtEl>
                                        <p:attrNameLst>
                                          <p:attrName>style.visibility</p:attrName>
                                        </p:attrNameLst>
                                      </p:cBhvr>
                                      <p:to>
                                        <p:strVal val="visible"/>
                                      </p:to>
                                    </p:set>
                                    <p:anim calcmode="lin" valueType="num">
                                      <p:cBhvr additive="base">
                                        <p:cTn id="25" dur="500" fill="hold"/>
                                        <p:tgtEl>
                                          <p:spTgt spid="921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219">
                                            <p:txEl>
                                              <p:pRg st="4" end="4"/>
                                            </p:txEl>
                                          </p:spTgt>
                                        </p:tgtEl>
                                        <p:attrNameLst>
                                          <p:attrName>style.visibility</p:attrName>
                                        </p:attrNameLst>
                                      </p:cBhvr>
                                      <p:to>
                                        <p:strVal val="visible"/>
                                      </p:to>
                                    </p:set>
                                    <p:anim calcmode="lin" valueType="num">
                                      <p:cBhvr additive="base">
                                        <p:cTn id="31" dur="500" fill="hold"/>
                                        <p:tgtEl>
                                          <p:spTgt spid="921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9219">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219">
                                            <p:txEl>
                                              <p:pRg st="5" end="5"/>
                                            </p:txEl>
                                          </p:spTgt>
                                        </p:tgtEl>
                                        <p:attrNameLst>
                                          <p:attrName>style.visibility</p:attrName>
                                        </p:attrNameLst>
                                      </p:cBhvr>
                                      <p:to>
                                        <p:strVal val="visible"/>
                                      </p:to>
                                    </p:set>
                                    <p:anim calcmode="lin" valueType="num">
                                      <p:cBhvr additive="base">
                                        <p:cTn id="37" dur="500" fill="hold"/>
                                        <p:tgtEl>
                                          <p:spTgt spid="9219">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92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219">
                                            <p:txEl>
                                              <p:pRg st="6" end="6"/>
                                            </p:txEl>
                                          </p:spTgt>
                                        </p:tgtEl>
                                        <p:attrNameLst>
                                          <p:attrName>style.visibility</p:attrName>
                                        </p:attrNameLst>
                                      </p:cBhvr>
                                      <p:to>
                                        <p:strVal val="visible"/>
                                      </p:to>
                                    </p:set>
                                    <p:anim calcmode="lin" valueType="num">
                                      <p:cBhvr additive="base">
                                        <p:cTn id="43" dur="500" fill="hold"/>
                                        <p:tgtEl>
                                          <p:spTgt spid="9219">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9219">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52C09ACF-9B66-4B3E-96DE-553753A4B0CF}"/>
              </a:ext>
            </a:extLst>
          </p:cNvPr>
          <p:cNvSpPr>
            <a:spLocks noGrp="1" noChangeArrowheads="1"/>
          </p:cNvSpPr>
          <p:nvPr>
            <p:ph type="title"/>
          </p:nvPr>
        </p:nvSpPr>
        <p:spPr>
          <a:xfrm>
            <a:off x="1630363" y="707807"/>
            <a:ext cx="6878637" cy="646331"/>
          </a:xfrm>
        </p:spPr>
        <p:txBody>
          <a:bodyPr>
            <a:spAutoFit/>
          </a:bodyPr>
          <a:lstStyle/>
          <a:p>
            <a:pPr eaLnBrk="1" hangingPunct="1"/>
            <a:r>
              <a:rPr lang="en-US" altLang="en-US" dirty="0"/>
              <a:t>JONAH Chapter 4</a:t>
            </a:r>
            <a:endParaRPr lang="en-US" altLang="en-US" dirty="0">
              <a:solidFill>
                <a:schemeClr val="tx1"/>
              </a:solidFill>
              <a:latin typeface="Verdana" panose="020B0604030504040204" pitchFamily="34" charset="0"/>
            </a:endParaRPr>
          </a:p>
        </p:txBody>
      </p:sp>
      <p:sp>
        <p:nvSpPr>
          <p:cNvPr id="10243" name="Rectangle 3">
            <a:extLst>
              <a:ext uri="{FF2B5EF4-FFF2-40B4-BE49-F238E27FC236}">
                <a16:creationId xmlns:a16="http://schemas.microsoft.com/office/drawing/2014/main" id="{7266E093-B0D9-4700-B150-04C8F3D787FE}"/>
              </a:ext>
            </a:extLst>
          </p:cNvPr>
          <p:cNvSpPr>
            <a:spLocks noGrp="1" noChangeArrowheads="1"/>
          </p:cNvSpPr>
          <p:nvPr>
            <p:ph type="body" idx="1"/>
          </p:nvPr>
        </p:nvSpPr>
        <p:spPr>
          <a:xfrm>
            <a:off x="561681" y="1524000"/>
            <a:ext cx="8506119" cy="4942892"/>
          </a:xfrm>
        </p:spPr>
        <p:txBody>
          <a:bodyPr wrap="square">
            <a:spAutoFit/>
          </a:bodyPr>
          <a:lstStyle/>
          <a:p>
            <a:pPr eaLnBrk="1" hangingPunct="1"/>
            <a:r>
              <a:rPr lang="en-US" altLang="en-US" sz="2000" dirty="0"/>
              <a:t>Running ahead of God</a:t>
            </a:r>
          </a:p>
          <a:p>
            <a:pPr lvl="1" eaLnBrk="1" hangingPunct="1"/>
            <a:r>
              <a:rPr lang="en-US" altLang="en-US" sz="1800" dirty="0"/>
              <a:t>Jonah is displeased with God’s sparing of His wrath against Nineveh, and becomes angry, questioning God’s decision</a:t>
            </a:r>
          </a:p>
          <a:p>
            <a:pPr lvl="1" eaLnBrk="1" hangingPunct="1"/>
            <a:r>
              <a:rPr lang="en-US" altLang="en-US" sz="1800" dirty="0"/>
              <a:t>Jonah prays to God, telling Him “I told you so,” that if the people of Nineveh were preached to, that they might repent and be spared destruction, because of the compassionate nature of God</a:t>
            </a:r>
          </a:p>
          <a:p>
            <a:pPr lvl="1" eaLnBrk="1" hangingPunct="1"/>
            <a:r>
              <a:rPr lang="en-US" altLang="en-US" sz="1800" dirty="0"/>
              <a:t>Jonah pleads to die, as he doesn’t want to be held responsible for the salvation of a gentile nation, an enemy of Israel</a:t>
            </a:r>
          </a:p>
          <a:p>
            <a:pPr lvl="1" eaLnBrk="1" hangingPunct="1"/>
            <a:r>
              <a:rPr lang="en-US" altLang="en-US" sz="1800" dirty="0"/>
              <a:t>Jonah makes a shelter and sits to watch if God might still destroy the city (to follow his advice)</a:t>
            </a:r>
          </a:p>
          <a:p>
            <a:pPr lvl="1" eaLnBrk="1" hangingPunct="1"/>
            <a:r>
              <a:rPr lang="en-US" altLang="en-US" sz="1800" dirty="0"/>
              <a:t>God appoints a plant for shelter, then a worm to attack the plant, then a scorching east wind</a:t>
            </a:r>
          </a:p>
          <a:p>
            <a:pPr lvl="1" eaLnBrk="1" hangingPunct="1"/>
            <a:r>
              <a:rPr lang="en-US" altLang="en-US" sz="1800" dirty="0"/>
              <a:t>Jonah is angry once again and pleads to die</a:t>
            </a:r>
          </a:p>
          <a:p>
            <a:pPr lvl="1" eaLnBrk="1" hangingPunct="1"/>
            <a:r>
              <a:rPr lang="en-US" altLang="en-US" sz="1800" dirty="0"/>
              <a:t>God points out Jonah’s hypocrisy in feeling compassion for a plant and none for over 120,000 ignorant people and their animals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additive="base">
                                        <p:cTn id="7"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3">
                                            <p:txEl>
                                              <p:pRg st="1" end="1"/>
                                            </p:txEl>
                                          </p:spTgt>
                                        </p:tgtEl>
                                        <p:attrNameLst>
                                          <p:attrName>style.visibility</p:attrName>
                                        </p:attrNameLst>
                                      </p:cBhvr>
                                      <p:to>
                                        <p:strVal val="visible"/>
                                      </p:to>
                                    </p:set>
                                    <p:anim calcmode="lin" valueType="num">
                                      <p:cBhvr additive="base">
                                        <p:cTn id="13" dur="500" fill="hold"/>
                                        <p:tgtEl>
                                          <p:spTgt spid="1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additive="base">
                                        <p:cTn id="19"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243">
                                            <p:txEl>
                                              <p:pRg st="3" end="3"/>
                                            </p:txEl>
                                          </p:spTgt>
                                        </p:tgtEl>
                                        <p:attrNameLst>
                                          <p:attrName>style.visibility</p:attrName>
                                        </p:attrNameLst>
                                      </p:cBhvr>
                                      <p:to>
                                        <p:strVal val="visible"/>
                                      </p:to>
                                    </p:set>
                                    <p:anim calcmode="lin" valueType="num">
                                      <p:cBhvr additive="base">
                                        <p:cTn id="25" dur="5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4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243">
                                            <p:txEl>
                                              <p:pRg st="4" end="4"/>
                                            </p:txEl>
                                          </p:spTgt>
                                        </p:tgtEl>
                                        <p:attrNameLst>
                                          <p:attrName>style.visibility</p:attrName>
                                        </p:attrNameLst>
                                      </p:cBhvr>
                                      <p:to>
                                        <p:strVal val="visible"/>
                                      </p:to>
                                    </p:set>
                                    <p:anim calcmode="lin" valueType="num">
                                      <p:cBhvr additive="base">
                                        <p:cTn id="31" dur="5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02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243">
                                            <p:txEl>
                                              <p:pRg st="5" end="5"/>
                                            </p:txEl>
                                          </p:spTgt>
                                        </p:tgtEl>
                                        <p:attrNameLst>
                                          <p:attrName>style.visibility</p:attrName>
                                        </p:attrNameLst>
                                      </p:cBhvr>
                                      <p:to>
                                        <p:strVal val="visible"/>
                                      </p:to>
                                    </p:set>
                                    <p:anim calcmode="lin" valueType="num">
                                      <p:cBhvr additive="base">
                                        <p:cTn id="37" dur="500" fill="hold"/>
                                        <p:tgtEl>
                                          <p:spTgt spid="1024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24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243">
                                            <p:txEl>
                                              <p:pRg st="6" end="6"/>
                                            </p:txEl>
                                          </p:spTgt>
                                        </p:tgtEl>
                                        <p:attrNameLst>
                                          <p:attrName>style.visibility</p:attrName>
                                        </p:attrNameLst>
                                      </p:cBhvr>
                                      <p:to>
                                        <p:strVal val="visible"/>
                                      </p:to>
                                    </p:set>
                                    <p:anim calcmode="lin" valueType="num">
                                      <p:cBhvr additive="base">
                                        <p:cTn id="43" dur="500" fill="hold"/>
                                        <p:tgtEl>
                                          <p:spTgt spid="1024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024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243">
                                            <p:txEl>
                                              <p:pRg st="7" end="7"/>
                                            </p:txEl>
                                          </p:spTgt>
                                        </p:tgtEl>
                                        <p:attrNameLst>
                                          <p:attrName>style.visibility</p:attrName>
                                        </p:attrNameLst>
                                      </p:cBhvr>
                                      <p:to>
                                        <p:strVal val="visible"/>
                                      </p:to>
                                    </p:set>
                                    <p:anim calcmode="lin" valueType="num">
                                      <p:cBhvr additive="base">
                                        <p:cTn id="49" dur="500" fill="hold"/>
                                        <p:tgtEl>
                                          <p:spTgt spid="1024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1024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EB723F69-E251-4894-A683-F52B9692A241}"/>
              </a:ext>
            </a:extLst>
          </p:cNvPr>
          <p:cNvSpPr>
            <a:spLocks noGrp="1" noChangeArrowheads="1"/>
          </p:cNvSpPr>
          <p:nvPr>
            <p:ph type="title"/>
          </p:nvPr>
        </p:nvSpPr>
        <p:spPr>
          <a:xfrm>
            <a:off x="1630363" y="707807"/>
            <a:ext cx="6878637" cy="646331"/>
          </a:xfrm>
        </p:spPr>
        <p:txBody>
          <a:bodyPr>
            <a:spAutoFit/>
          </a:bodyPr>
          <a:lstStyle/>
          <a:p>
            <a:pPr eaLnBrk="1" hangingPunct="1"/>
            <a:r>
              <a:rPr lang="en-US" altLang="en-US" dirty="0"/>
              <a:t>LESSONS FROM JONAH</a:t>
            </a:r>
            <a:endParaRPr lang="en-US" altLang="en-US" dirty="0">
              <a:solidFill>
                <a:schemeClr val="tx1"/>
              </a:solidFill>
              <a:latin typeface="Verdana" panose="020B0604030504040204" pitchFamily="34" charset="0"/>
            </a:endParaRPr>
          </a:p>
        </p:txBody>
      </p:sp>
      <p:sp>
        <p:nvSpPr>
          <p:cNvPr id="11267" name="Rectangle 3">
            <a:extLst>
              <a:ext uri="{FF2B5EF4-FFF2-40B4-BE49-F238E27FC236}">
                <a16:creationId xmlns:a16="http://schemas.microsoft.com/office/drawing/2014/main" id="{EA3296E9-1DD5-4960-B4E9-0C3CEF610A44}"/>
              </a:ext>
            </a:extLst>
          </p:cNvPr>
          <p:cNvSpPr>
            <a:spLocks noGrp="1" noChangeArrowheads="1"/>
          </p:cNvSpPr>
          <p:nvPr>
            <p:ph type="body" idx="1"/>
          </p:nvPr>
        </p:nvSpPr>
        <p:spPr>
          <a:xfrm>
            <a:off x="561681" y="1524000"/>
            <a:ext cx="8429919" cy="4450449"/>
          </a:xfrm>
        </p:spPr>
        <p:txBody>
          <a:bodyPr wrap="square">
            <a:spAutoFit/>
          </a:bodyPr>
          <a:lstStyle/>
          <a:p>
            <a:pPr eaLnBrk="1" hangingPunct="1"/>
            <a:r>
              <a:rPr lang="en-US" altLang="en-US" sz="2400" dirty="0"/>
              <a:t>No one can run or hide from God. He is the Creator of heaven and earth and all that is in them.</a:t>
            </a:r>
          </a:p>
          <a:p>
            <a:pPr eaLnBrk="1" hangingPunct="1"/>
            <a:r>
              <a:rPr lang="en-US" altLang="en-US" sz="2400" dirty="0"/>
              <a:t>We must obey God and teach repentance to the lost.</a:t>
            </a:r>
          </a:p>
          <a:p>
            <a:pPr eaLnBrk="1" hangingPunct="1"/>
            <a:r>
              <a:rPr lang="en-US" altLang="en-US" sz="2400" dirty="0"/>
              <a:t>We must not second-guess God or think that our ideas are better than His.</a:t>
            </a:r>
          </a:p>
          <a:p>
            <a:pPr eaLnBrk="1" hangingPunct="1"/>
            <a:r>
              <a:rPr lang="en-US" altLang="en-US" sz="2400" dirty="0"/>
              <a:t>When God forgives people, we must also forgive them. We must strive to be more like Him.</a:t>
            </a:r>
          </a:p>
          <a:p>
            <a:pPr eaLnBrk="1" hangingPunct="1"/>
            <a:r>
              <a:rPr lang="en-US" altLang="en-US" sz="2400" dirty="0"/>
              <a:t>We must not grumble at the will of God, for His compassion is righteous.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 calcmode="lin" valueType="num">
                                      <p:cBhvr additive="base">
                                        <p:cTn id="19" dur="5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26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267">
                                            <p:txEl>
                                              <p:pRg st="3" end="3"/>
                                            </p:txEl>
                                          </p:spTgt>
                                        </p:tgtEl>
                                        <p:attrNameLst>
                                          <p:attrName>style.visibility</p:attrName>
                                        </p:attrNameLst>
                                      </p:cBhvr>
                                      <p:to>
                                        <p:strVal val="visible"/>
                                      </p:to>
                                    </p:set>
                                    <p:anim calcmode="lin" valueType="num">
                                      <p:cBhvr additive="base">
                                        <p:cTn id="25" dur="5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267">
                                            <p:txEl>
                                              <p:pRg st="4" end="4"/>
                                            </p:txEl>
                                          </p:spTgt>
                                        </p:tgtEl>
                                        <p:attrNameLst>
                                          <p:attrName>style.visibility</p:attrName>
                                        </p:attrNameLst>
                                      </p:cBhvr>
                                      <p:to>
                                        <p:strVal val="visible"/>
                                      </p:to>
                                    </p:set>
                                    <p:anim calcmode="lin" valueType="num">
                                      <p:cBhvr additive="base">
                                        <p:cTn id="31" dur="500" fill="hold"/>
                                        <p:tgtEl>
                                          <p:spTgt spid="1126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26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904AEE4-C037-47D2-9E97-43FD94D0A8E0}"/>
              </a:ext>
            </a:extLst>
          </p:cNvPr>
          <p:cNvSpPr>
            <a:spLocks noGrp="1" noChangeArrowheads="1"/>
          </p:cNvSpPr>
          <p:nvPr>
            <p:ph type="title"/>
          </p:nvPr>
        </p:nvSpPr>
        <p:spPr>
          <a:xfrm>
            <a:off x="1630363" y="707807"/>
            <a:ext cx="6878637" cy="646331"/>
          </a:xfrm>
        </p:spPr>
        <p:txBody>
          <a:bodyPr>
            <a:spAutoFit/>
          </a:bodyPr>
          <a:lstStyle/>
          <a:p>
            <a:pPr eaLnBrk="1" hangingPunct="1"/>
            <a:r>
              <a:rPr lang="en-US" altLang="en-US" dirty="0"/>
              <a:t>Appointments of God</a:t>
            </a:r>
            <a:endParaRPr lang="en-US" altLang="en-US" dirty="0">
              <a:solidFill>
                <a:schemeClr val="tx1"/>
              </a:solidFill>
              <a:latin typeface="Verdana" panose="020B0604030504040204" pitchFamily="34" charset="0"/>
            </a:endParaRPr>
          </a:p>
        </p:txBody>
      </p:sp>
      <p:sp>
        <p:nvSpPr>
          <p:cNvPr id="13315" name="Rectangle 3">
            <a:extLst>
              <a:ext uri="{FF2B5EF4-FFF2-40B4-BE49-F238E27FC236}">
                <a16:creationId xmlns:a16="http://schemas.microsoft.com/office/drawing/2014/main" id="{28330510-3963-4A66-9FF0-9B1026D9335B}"/>
              </a:ext>
            </a:extLst>
          </p:cNvPr>
          <p:cNvSpPr>
            <a:spLocks noGrp="1" noChangeArrowheads="1"/>
          </p:cNvSpPr>
          <p:nvPr>
            <p:ph type="body" idx="1"/>
          </p:nvPr>
        </p:nvSpPr>
        <p:spPr>
          <a:xfrm>
            <a:off x="609600" y="1524000"/>
            <a:ext cx="8305800" cy="3711785"/>
          </a:xfrm>
        </p:spPr>
        <p:txBody>
          <a:bodyPr wrap="square">
            <a:spAutoFit/>
          </a:bodyPr>
          <a:lstStyle/>
          <a:p>
            <a:pPr eaLnBrk="1" hangingPunct="1">
              <a:buFont typeface="Wingdings" panose="05000000000000000000" pitchFamily="2" charset="2"/>
              <a:buNone/>
            </a:pPr>
            <a:r>
              <a:rPr lang="en-US" altLang="en-US" sz="2400" dirty="0"/>
              <a:t>In the book of Jonah …</a:t>
            </a:r>
          </a:p>
          <a:p>
            <a:pPr eaLnBrk="1" hangingPunct="1"/>
            <a:r>
              <a:rPr lang="en-US" altLang="en-US" sz="2400" dirty="0"/>
              <a:t>God appoints a fish, and it swallows then vomits up Jonah.</a:t>
            </a:r>
          </a:p>
          <a:p>
            <a:pPr eaLnBrk="1" hangingPunct="1"/>
            <a:r>
              <a:rPr lang="en-US" altLang="en-US" sz="2400" dirty="0"/>
              <a:t>God appoints a plant, and it grows up and provides shade for Jonah.</a:t>
            </a:r>
          </a:p>
          <a:p>
            <a:pPr eaLnBrk="1" hangingPunct="1"/>
            <a:r>
              <a:rPr lang="en-US" altLang="en-US" sz="2400" dirty="0"/>
              <a:t>God appoints a worm and it attacks the plant and makes it wither.</a:t>
            </a:r>
          </a:p>
          <a:p>
            <a:pPr eaLnBrk="1" hangingPunct="1"/>
            <a:r>
              <a:rPr lang="en-US" altLang="en-US" sz="2400" dirty="0"/>
              <a:t>God appoints a scorching east wind, and it made Jonah miserable.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anim calcmode="lin" valueType="num">
                                      <p:cBhvr additive="base">
                                        <p:cTn id="13" dur="5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315">
                                            <p:txEl>
                                              <p:pRg st="2" end="2"/>
                                            </p:txEl>
                                          </p:spTgt>
                                        </p:tgtEl>
                                        <p:attrNameLst>
                                          <p:attrName>style.visibility</p:attrName>
                                        </p:attrNameLst>
                                      </p:cBhvr>
                                      <p:to>
                                        <p:strVal val="visible"/>
                                      </p:to>
                                    </p:set>
                                    <p:anim calcmode="lin" valueType="num">
                                      <p:cBhvr additive="base">
                                        <p:cTn id="19"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315">
                                            <p:txEl>
                                              <p:pRg st="3" end="3"/>
                                            </p:txEl>
                                          </p:spTgt>
                                        </p:tgtEl>
                                        <p:attrNameLst>
                                          <p:attrName>style.visibility</p:attrName>
                                        </p:attrNameLst>
                                      </p:cBhvr>
                                      <p:to>
                                        <p:strVal val="visible"/>
                                      </p:to>
                                    </p:set>
                                    <p:anim calcmode="lin" valueType="num">
                                      <p:cBhvr additive="base">
                                        <p:cTn id="25" dur="5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31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315">
                                            <p:txEl>
                                              <p:pRg st="4" end="4"/>
                                            </p:txEl>
                                          </p:spTgt>
                                        </p:tgtEl>
                                        <p:attrNameLst>
                                          <p:attrName>style.visibility</p:attrName>
                                        </p:attrNameLst>
                                      </p:cBhvr>
                                      <p:to>
                                        <p:strVal val="visible"/>
                                      </p:to>
                                    </p:set>
                                    <p:anim calcmode="lin" valueType="num">
                                      <p:cBhvr additive="base">
                                        <p:cTn id="31" dur="5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331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anose="020B0604030504040204" pitchFamily="34" charset="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Eclipse</Template>
  <TotalTime>5235</TotalTime>
  <Words>912</Words>
  <Application>Microsoft Office PowerPoint</Application>
  <PresentationFormat>On-screen Show (4:3)</PresentationFormat>
  <Paragraphs>78</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Verdana</vt:lpstr>
      <vt:lpstr>Wingdings</vt:lpstr>
      <vt:lpstr>Eclipse</vt:lpstr>
      <vt:lpstr>LESSONS FROM JONAH</vt:lpstr>
      <vt:lpstr>OUTLINE OF JONAH</vt:lpstr>
      <vt:lpstr> JONAH’S DESTINATIONS</vt:lpstr>
      <vt:lpstr>JONAH Chapter 1</vt:lpstr>
      <vt:lpstr>JONAH Chapter 2</vt:lpstr>
      <vt:lpstr>JONAH Chapter 3</vt:lpstr>
      <vt:lpstr>JONAH Chapter 4</vt:lpstr>
      <vt:lpstr>LESSONS FROM JONAH</vt:lpstr>
      <vt:lpstr>Appointments of God</vt:lpstr>
      <vt:lpstr>Appointments of God</vt:lpstr>
      <vt:lpstr>The Invitation of Christ to receive the gift of Eternal Life</vt:lpstr>
    </vt:vector>
  </TitlesOfParts>
  <Company>Mediabase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From Jonah (2)</dc:title>
  <dc:creator>Randy Childs</dc:creator>
  <cp:lastModifiedBy>Richard Lidh</cp:lastModifiedBy>
  <cp:revision>39</cp:revision>
  <cp:lastPrinted>2021-10-02T19:18:18Z</cp:lastPrinted>
  <dcterms:created xsi:type="dcterms:W3CDTF">2008-03-29T01:21:11Z</dcterms:created>
  <dcterms:modified xsi:type="dcterms:W3CDTF">2021-10-02T19:18:22Z</dcterms:modified>
</cp:coreProperties>
</file>